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59" r:id="rId3"/>
    <p:sldId id="301" r:id="rId4"/>
    <p:sldId id="373" r:id="rId5"/>
    <p:sldId id="374" r:id="rId6"/>
    <p:sldId id="376" r:id="rId7"/>
    <p:sldId id="378" r:id="rId8"/>
    <p:sldId id="377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9" autoAdjust="0"/>
    <p:restoredTop sz="94660"/>
  </p:normalViewPr>
  <p:slideViewPr>
    <p:cSldViewPr>
      <p:cViewPr varScale="1">
        <p:scale>
          <a:sx n="67" d="100"/>
          <a:sy n="67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CDDA5106-D779-4A4A-8D12-A801D466F90C}"/>
    <pc:docChg chg="custSel modSld">
      <pc:chgData name="Luis Jesús Herrero de Cos" userId="1a803f82-0012-431b-a368-6f3c9304e3f9" providerId="ADAL" clId="{CDDA5106-D779-4A4A-8D12-A801D466F90C}" dt="2018-12-28T20:02:11.889" v="13" actId="20577"/>
      <pc:docMkLst>
        <pc:docMk/>
      </pc:docMkLst>
    </pc:docChg>
  </pc:docChgLst>
  <pc:docChgLst>
    <pc:chgData name="Luis Jesús Herrero de Cos" userId="1a803f82-0012-431b-a368-6f3c9304e3f9" providerId="ADAL" clId="{98DD3673-F034-4F8D-9AAF-A702DF7EE751}"/>
    <pc:docChg chg="undo custSel mod addSld delSld modSld sldOrd">
      <pc:chgData name="Luis Jesús Herrero de Cos" userId="1a803f82-0012-431b-a368-6f3c9304e3f9" providerId="ADAL" clId="{98DD3673-F034-4F8D-9AAF-A702DF7EE751}" dt="2018-12-28T09:24:00.890" v="5330" actId="20577"/>
      <pc:docMkLst>
        <pc:docMk/>
      </pc:docMkLst>
      <pc:sldChg chg="addSp modSp mod setBg">
        <pc:chgData name="Luis Jesús Herrero de Cos" userId="1a803f82-0012-431b-a368-6f3c9304e3f9" providerId="ADAL" clId="{98DD3673-F034-4F8D-9AAF-A702DF7EE751}" dt="2018-12-27T22:08:33.093" v="3410" actId="255"/>
        <pc:sldMkLst>
          <pc:docMk/>
          <pc:sldMk cId="0" sldId="256"/>
        </pc:sldMkLst>
        <pc:spChg chg="mod">
          <ac:chgData name="Luis Jesús Herrero de Cos" userId="1a803f82-0012-431b-a368-6f3c9304e3f9" providerId="ADAL" clId="{98DD3673-F034-4F8D-9AAF-A702DF7EE751}" dt="2018-12-27T22:08:21.316" v="3408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98DD3673-F034-4F8D-9AAF-A702DF7EE751}" dt="2018-12-27T22:08:33.093" v="3410" actId="255"/>
          <ac:spMkLst>
            <pc:docMk/>
            <pc:sldMk cId="0" sldId="256"/>
            <ac:spMk id="3" creationId="{00000000-0000-0000-0000-000000000000}"/>
          </ac:spMkLst>
        </pc:spChg>
        <pc:spChg chg="add">
          <ac:chgData name="Luis Jesús Herrero de Cos" userId="1a803f82-0012-431b-a368-6f3c9304e3f9" providerId="ADAL" clId="{98DD3673-F034-4F8D-9AAF-A702DF7EE751}" dt="2018-12-27T22:08:21.316" v="3408" actId="26606"/>
          <ac:spMkLst>
            <pc:docMk/>
            <pc:sldMk cId="0" sldId="256"/>
            <ac:spMk id="8" creationId="{86197D16-FE75-4A0E-A0C9-28C0F04A43DF}"/>
          </ac:spMkLst>
        </pc:spChg>
        <pc:picChg chg="add">
          <ac:chgData name="Luis Jesús Herrero de Cos" userId="1a803f82-0012-431b-a368-6f3c9304e3f9" providerId="ADAL" clId="{98DD3673-F034-4F8D-9AAF-A702DF7EE751}" dt="2018-12-27T22:08:21.316" v="3408" actId="26606"/>
          <ac:picMkLst>
            <pc:docMk/>
            <pc:sldMk cId="0" sldId="256"/>
            <ac:picMk id="10" creationId="{FA8FCEC6-4B30-4FF2-8B32-504BEAEA3A16}"/>
          </ac:picMkLst>
        </pc:picChg>
      </pc:sldChg>
    </pc:docChg>
  </pc:docChgLst>
  <pc:docChgLst>
    <pc:chgData name="Luis Jesús Herrero de Cos" userId="1a803f82-0012-431b-a368-6f3c9304e3f9" providerId="ADAL" clId="{76A360AD-720F-42FD-B8CA-BE336F7C19A5}"/>
    <pc:docChg chg="modSld">
      <pc:chgData name="Luis Jesús Herrero de Cos" userId="1a803f82-0012-431b-a368-6f3c9304e3f9" providerId="ADAL" clId="{76A360AD-720F-42FD-B8CA-BE336F7C19A5}" dt="2023-02-20T21:28:56.425" v="216" actId="14100"/>
      <pc:docMkLst>
        <pc:docMk/>
      </pc:docMkLst>
      <pc:sldChg chg="modSp mod">
        <pc:chgData name="Luis Jesús Herrero de Cos" userId="1a803f82-0012-431b-a368-6f3c9304e3f9" providerId="ADAL" clId="{76A360AD-720F-42FD-B8CA-BE336F7C19A5}" dt="2023-02-20T20:59:32.269" v="5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76A360AD-720F-42FD-B8CA-BE336F7C19A5}" dt="2023-02-20T20:59:32.269" v="5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uis Jesús Herrero de Cos" userId="1a803f82-0012-431b-a368-6f3c9304e3f9" providerId="ADAL" clId="{76A360AD-720F-42FD-B8CA-BE336F7C19A5}" dt="2023-02-20T21:04:47.990" v="213" actId="1076"/>
        <pc:sldMkLst>
          <pc:docMk/>
          <pc:sldMk cId="3865921575" sldId="373"/>
        </pc:sldMkLst>
        <pc:spChg chg="mod">
          <ac:chgData name="Luis Jesús Herrero de Cos" userId="1a803f82-0012-431b-a368-6f3c9304e3f9" providerId="ADAL" clId="{76A360AD-720F-42FD-B8CA-BE336F7C19A5}" dt="2023-02-20T21:04:43.716" v="212" actId="6549"/>
          <ac:spMkLst>
            <pc:docMk/>
            <pc:sldMk cId="3865921575" sldId="373"/>
            <ac:spMk id="3" creationId="{39EF8472-5964-49CE-9B31-2D275D11B2B5}"/>
          </ac:spMkLst>
        </pc:spChg>
        <pc:picChg chg="mod">
          <ac:chgData name="Luis Jesús Herrero de Cos" userId="1a803f82-0012-431b-a368-6f3c9304e3f9" providerId="ADAL" clId="{76A360AD-720F-42FD-B8CA-BE336F7C19A5}" dt="2023-02-20T21:04:47.990" v="213" actId="1076"/>
          <ac:picMkLst>
            <pc:docMk/>
            <pc:sldMk cId="3865921575" sldId="373"/>
            <ac:picMk id="5" creationId="{E63D71AE-F66B-48CB-9AFD-DAC8DD6FE3B2}"/>
          </ac:picMkLst>
        </pc:picChg>
      </pc:sldChg>
      <pc:sldChg chg="addSp modSp mod">
        <pc:chgData name="Luis Jesús Herrero de Cos" userId="1a803f82-0012-431b-a368-6f3c9304e3f9" providerId="ADAL" clId="{76A360AD-720F-42FD-B8CA-BE336F7C19A5}" dt="2023-02-20T21:28:56.425" v="216" actId="14100"/>
        <pc:sldMkLst>
          <pc:docMk/>
          <pc:sldMk cId="935692593" sldId="377"/>
        </pc:sldMkLst>
        <pc:picChg chg="add mod">
          <ac:chgData name="Luis Jesús Herrero de Cos" userId="1a803f82-0012-431b-a368-6f3c9304e3f9" providerId="ADAL" clId="{76A360AD-720F-42FD-B8CA-BE336F7C19A5}" dt="2023-02-20T21:28:56.425" v="216" actId="14100"/>
          <ac:picMkLst>
            <pc:docMk/>
            <pc:sldMk cId="935692593" sldId="377"/>
            <ac:picMk id="6" creationId="{1C13CDA4-2227-9778-08CC-9C808009F3EB}"/>
          </ac:picMkLst>
        </pc:picChg>
      </pc:sldChg>
    </pc:docChg>
  </pc:docChgLst>
  <pc:docChgLst>
    <pc:chgData name="Luis Jesús Herrero de Cos" userId="1a803f82-0012-431b-a368-6f3c9304e3f9" providerId="ADAL" clId="{E6D40B9F-FA20-4B0E-BCF9-35D20FF4DB2E}"/>
    <pc:docChg chg="undo custSel addSld delSld modSld">
      <pc:chgData name="Luis Jesús Herrero de Cos" userId="1a803f82-0012-431b-a368-6f3c9304e3f9" providerId="ADAL" clId="{E6D40B9F-FA20-4B0E-BCF9-35D20FF4DB2E}" dt="2019-01-28T20:59:31.263" v="573" actId="6549"/>
      <pc:docMkLst>
        <pc:docMk/>
      </pc:docMkLst>
    </pc:docChg>
  </pc:docChgLst>
  <pc:docChgLst>
    <pc:chgData name="Luis Jesús Herrero de Cos" userId="1a803f82-0012-431b-a368-6f3c9304e3f9" providerId="ADAL" clId="{510AAAA6-4576-4F2E-B523-C146F645576A}"/>
    <pc:docChg chg="undo custSel addSld delSld modSld sldOrd">
      <pc:chgData name="Luis Jesús Herrero de Cos" userId="1a803f82-0012-431b-a368-6f3c9304e3f9" providerId="ADAL" clId="{510AAAA6-4576-4F2E-B523-C146F645576A}" dt="2019-02-06T23:21:34.029" v="5848" actId="20577"/>
      <pc:docMkLst>
        <pc:docMk/>
      </pc:docMkLst>
      <pc:sldChg chg="modSp">
        <pc:chgData name="Luis Jesús Herrero de Cos" userId="1a803f82-0012-431b-a368-6f3c9304e3f9" providerId="ADAL" clId="{510AAAA6-4576-4F2E-B523-C146F645576A}" dt="2019-02-06T07:56:44.022" v="9" actId="27636"/>
        <pc:sldMkLst>
          <pc:docMk/>
          <pc:sldMk cId="0" sldId="256"/>
        </pc:sldMkLst>
        <pc:spChg chg="mod">
          <ac:chgData name="Luis Jesús Herrero de Cos" userId="1a803f82-0012-431b-a368-6f3c9304e3f9" providerId="ADAL" clId="{510AAAA6-4576-4F2E-B523-C146F645576A}" dt="2019-02-06T07:56:44.022" v="9" actId="27636"/>
          <ac:spMkLst>
            <pc:docMk/>
            <pc:sldMk cId="0" sldId="256"/>
            <ac:spMk id="2" creationId="{00000000-0000-0000-0000-000000000000}"/>
          </ac:spMkLst>
        </pc:spChg>
      </pc:sldChg>
      <pc:sldChg chg="addSp delSp modSp">
        <pc:chgData name="Luis Jesús Herrero de Cos" userId="1a803f82-0012-431b-a368-6f3c9304e3f9" providerId="ADAL" clId="{510AAAA6-4576-4F2E-B523-C146F645576A}" dt="2019-02-06T08:53:39.996" v="2106" actId="20577"/>
        <pc:sldMkLst>
          <pc:docMk/>
          <pc:sldMk cId="1892406443" sldId="301"/>
        </pc:sldMkLst>
        <pc:spChg chg="mod">
          <ac:chgData name="Luis Jesús Herrero de Cos" userId="1a803f82-0012-431b-a368-6f3c9304e3f9" providerId="ADAL" clId="{510AAAA6-4576-4F2E-B523-C146F645576A}" dt="2019-02-06T08:38:45.106" v="1906" actId="255"/>
          <ac:spMkLst>
            <pc:docMk/>
            <pc:sldMk cId="1892406443" sldId="301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510AAAA6-4576-4F2E-B523-C146F645576A}" dt="2019-02-06T08:53:39.996" v="2106" actId="20577"/>
          <ac:spMkLst>
            <pc:docMk/>
            <pc:sldMk cId="1892406443" sldId="301"/>
            <ac:spMk id="3" creationId="{39EF8472-5964-49CE-9B31-2D275D11B2B5}"/>
          </ac:spMkLst>
        </pc:spChg>
        <pc:graphicFrameChg chg="add del modGraphic">
          <ac:chgData name="Luis Jesús Herrero de Cos" userId="1a803f82-0012-431b-a368-6f3c9304e3f9" providerId="ADAL" clId="{510AAAA6-4576-4F2E-B523-C146F645576A}" dt="2019-02-06T08:41:47.731" v="1962" actId="478"/>
          <ac:graphicFrameMkLst>
            <pc:docMk/>
            <pc:sldMk cId="1892406443" sldId="301"/>
            <ac:graphicFrameMk id="5" creationId="{614BBFC2-A861-425C-9390-5351B3296546}"/>
          </ac:graphicFrameMkLst>
        </pc:graphicFrameChg>
      </pc:sldChg>
      <pc:sldChg chg="modSp">
        <pc:chgData name="Luis Jesús Herrero de Cos" userId="1a803f82-0012-431b-a368-6f3c9304e3f9" providerId="ADAL" clId="{510AAAA6-4576-4F2E-B523-C146F645576A}" dt="2019-02-06T08:27:24.207" v="1202" actId="20577"/>
        <pc:sldMkLst>
          <pc:docMk/>
          <pc:sldMk cId="4031849461" sldId="359"/>
        </pc:sldMkLst>
        <pc:spChg chg="mod">
          <ac:chgData name="Luis Jesús Herrero de Cos" userId="1a803f82-0012-431b-a368-6f3c9304e3f9" providerId="ADAL" clId="{510AAAA6-4576-4F2E-B523-C146F645576A}" dt="2019-02-06T08:27:24.207" v="1202" actId="20577"/>
          <ac:spMkLst>
            <pc:docMk/>
            <pc:sldMk cId="4031849461" sldId="359"/>
            <ac:spMk id="3" creationId="{1908657F-0E0E-41D5-B64A-59CD437248A2}"/>
          </ac:spMkLst>
        </pc:spChg>
      </pc:sldChg>
    </pc:docChg>
  </pc:docChgLst>
  <pc:docChgLst>
    <pc:chgData name="Luis Jesús Herrero de Cos" userId="1a803f82-0012-431b-a368-6f3c9304e3f9" providerId="ADAL" clId="{CE149D22-029B-4E05-AD11-CB52C61133AA}"/>
    <pc:docChg chg="undo custSel addSld delSld modSld">
      <pc:chgData name="Luis Jesús Herrero de Cos" userId="1a803f82-0012-431b-a368-6f3c9304e3f9" providerId="ADAL" clId="{CE149D22-029B-4E05-AD11-CB52C61133AA}" dt="2019-02-08T21:22:45.182" v="3148" actId="2696"/>
      <pc:docMkLst>
        <pc:docMk/>
      </pc:docMkLst>
      <pc:sldChg chg="modSp del">
        <pc:chgData name="Luis Jesús Herrero de Cos" userId="1a803f82-0012-431b-a368-6f3c9304e3f9" providerId="ADAL" clId="{CE149D22-029B-4E05-AD11-CB52C61133AA}" dt="2019-02-07T08:08:42.402" v="3" actId="2696"/>
        <pc:sldMkLst>
          <pc:docMk/>
          <pc:sldMk cId="0" sldId="258"/>
        </pc:sldMkLst>
        <pc:spChg chg="mod">
          <ac:chgData name="Luis Jesús Herrero de Cos" userId="1a803f82-0012-431b-a368-6f3c9304e3f9" providerId="ADAL" clId="{CE149D22-029B-4E05-AD11-CB52C61133AA}" dt="2019-02-07T08:08:33.842" v="2" actId="20577"/>
          <ac:spMkLst>
            <pc:docMk/>
            <pc:sldMk cId="0" sldId="258"/>
            <ac:spMk id="2" creationId="{00000000-0000-0000-0000-000000000000}"/>
          </ac:spMkLst>
        </pc:spChg>
      </pc:sldChg>
      <pc:sldChg chg="del">
        <pc:chgData name="Luis Jesús Herrero de Cos" userId="1a803f82-0012-431b-a368-6f3c9304e3f9" providerId="ADAL" clId="{CE149D22-029B-4E05-AD11-CB52C61133AA}" dt="2019-02-07T08:08:44.631" v="4" actId="2696"/>
        <pc:sldMkLst>
          <pc:docMk/>
          <pc:sldMk cId="2318356044" sldId="300"/>
        </pc:sldMkLst>
      </pc:sldChg>
      <pc:sldChg chg="modSp">
        <pc:chgData name="Luis Jesús Herrero de Cos" userId="1a803f82-0012-431b-a368-6f3c9304e3f9" providerId="ADAL" clId="{CE149D22-029B-4E05-AD11-CB52C61133AA}" dt="2019-02-07T08:15:13.362" v="595" actId="20577"/>
        <pc:sldMkLst>
          <pc:docMk/>
          <pc:sldMk cId="1892406443" sldId="301"/>
        </pc:sldMkLst>
        <pc:spChg chg="mod">
          <ac:chgData name="Luis Jesús Herrero de Cos" userId="1a803f82-0012-431b-a368-6f3c9304e3f9" providerId="ADAL" clId="{CE149D22-029B-4E05-AD11-CB52C61133AA}" dt="2019-02-07T08:09:43.197" v="83" actId="14100"/>
          <ac:spMkLst>
            <pc:docMk/>
            <pc:sldMk cId="1892406443" sldId="301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CE149D22-029B-4E05-AD11-CB52C61133AA}" dt="2019-02-07T08:15:13.362" v="595" actId="20577"/>
          <ac:spMkLst>
            <pc:docMk/>
            <pc:sldMk cId="1892406443" sldId="301"/>
            <ac:spMk id="3" creationId="{39EF8472-5964-49CE-9B31-2D275D11B2B5}"/>
          </ac:spMkLst>
        </pc:spChg>
      </pc:sldChg>
      <pc:sldChg chg="del">
        <pc:chgData name="Luis Jesús Herrero de Cos" userId="1a803f82-0012-431b-a368-6f3c9304e3f9" providerId="ADAL" clId="{CE149D22-029B-4E05-AD11-CB52C61133AA}" dt="2019-02-07T08:27:32.371" v="1119" actId="2696"/>
        <pc:sldMkLst>
          <pc:docMk/>
          <pc:sldMk cId="3262484109" sldId="302"/>
        </pc:sldMkLst>
      </pc:sldChg>
      <pc:sldChg chg="del">
        <pc:chgData name="Luis Jesús Herrero de Cos" userId="1a803f82-0012-431b-a368-6f3c9304e3f9" providerId="ADAL" clId="{CE149D22-029B-4E05-AD11-CB52C61133AA}" dt="2019-02-07T08:27:32.748" v="1120" actId="2696"/>
        <pc:sldMkLst>
          <pc:docMk/>
          <pc:sldMk cId="333057463" sldId="362"/>
        </pc:sldMkLst>
      </pc:sldChg>
      <pc:sldChg chg="del">
        <pc:chgData name="Luis Jesús Herrero de Cos" userId="1a803f82-0012-431b-a368-6f3c9304e3f9" providerId="ADAL" clId="{CE149D22-029B-4E05-AD11-CB52C61133AA}" dt="2019-02-07T08:27:33.144" v="1121" actId="2696"/>
        <pc:sldMkLst>
          <pc:docMk/>
          <pc:sldMk cId="3261510653" sldId="363"/>
        </pc:sldMkLst>
      </pc:sldChg>
      <pc:sldChg chg="del">
        <pc:chgData name="Luis Jesús Herrero de Cos" userId="1a803f82-0012-431b-a368-6f3c9304e3f9" providerId="ADAL" clId="{CE149D22-029B-4E05-AD11-CB52C61133AA}" dt="2019-02-07T08:27:33.575" v="1122" actId="2696"/>
        <pc:sldMkLst>
          <pc:docMk/>
          <pc:sldMk cId="748674597" sldId="364"/>
        </pc:sldMkLst>
      </pc:sldChg>
      <pc:sldChg chg="del">
        <pc:chgData name="Luis Jesús Herrero de Cos" userId="1a803f82-0012-431b-a368-6f3c9304e3f9" providerId="ADAL" clId="{CE149D22-029B-4E05-AD11-CB52C61133AA}" dt="2019-02-07T08:27:33.910" v="1123" actId="2696"/>
        <pc:sldMkLst>
          <pc:docMk/>
          <pc:sldMk cId="1285331274" sldId="365"/>
        </pc:sldMkLst>
      </pc:sldChg>
      <pc:sldChg chg="del">
        <pc:chgData name="Luis Jesús Herrero de Cos" userId="1a803f82-0012-431b-a368-6f3c9304e3f9" providerId="ADAL" clId="{CE149D22-029B-4E05-AD11-CB52C61133AA}" dt="2019-02-07T08:27:34.356" v="1124" actId="2696"/>
        <pc:sldMkLst>
          <pc:docMk/>
          <pc:sldMk cId="3213111093" sldId="366"/>
        </pc:sldMkLst>
      </pc:sldChg>
      <pc:sldChg chg="del">
        <pc:chgData name="Luis Jesús Herrero de Cos" userId="1a803f82-0012-431b-a368-6f3c9304e3f9" providerId="ADAL" clId="{CE149D22-029B-4E05-AD11-CB52C61133AA}" dt="2019-02-07T08:27:34.723" v="1125" actId="2696"/>
        <pc:sldMkLst>
          <pc:docMk/>
          <pc:sldMk cId="3622601575" sldId="367"/>
        </pc:sldMkLst>
      </pc:sldChg>
      <pc:sldChg chg="del">
        <pc:chgData name="Luis Jesús Herrero de Cos" userId="1a803f82-0012-431b-a368-6f3c9304e3f9" providerId="ADAL" clId="{CE149D22-029B-4E05-AD11-CB52C61133AA}" dt="2019-02-07T08:27:35.066" v="1126" actId="2696"/>
        <pc:sldMkLst>
          <pc:docMk/>
          <pc:sldMk cId="3048944108" sldId="368"/>
        </pc:sldMkLst>
      </pc:sldChg>
      <pc:sldChg chg="del">
        <pc:chgData name="Luis Jesús Herrero de Cos" userId="1a803f82-0012-431b-a368-6f3c9304e3f9" providerId="ADAL" clId="{CE149D22-029B-4E05-AD11-CB52C61133AA}" dt="2019-02-07T08:27:36.390" v="1127" actId="2696"/>
        <pc:sldMkLst>
          <pc:docMk/>
          <pc:sldMk cId="3525822896" sldId="369"/>
        </pc:sldMkLst>
      </pc:sldChg>
      <pc:sldChg chg="del">
        <pc:chgData name="Luis Jesús Herrero de Cos" userId="1a803f82-0012-431b-a368-6f3c9304e3f9" providerId="ADAL" clId="{CE149D22-029B-4E05-AD11-CB52C61133AA}" dt="2019-02-07T08:27:36.987" v="1128" actId="2696"/>
        <pc:sldMkLst>
          <pc:docMk/>
          <pc:sldMk cId="3850351255" sldId="370"/>
        </pc:sldMkLst>
      </pc:sldChg>
      <pc:sldChg chg="del">
        <pc:chgData name="Luis Jesús Herrero de Cos" userId="1a803f82-0012-431b-a368-6f3c9304e3f9" providerId="ADAL" clId="{CE149D22-029B-4E05-AD11-CB52C61133AA}" dt="2019-02-07T08:27:37.652" v="1129" actId="2696"/>
        <pc:sldMkLst>
          <pc:docMk/>
          <pc:sldMk cId="1989787354" sldId="371"/>
        </pc:sldMkLst>
      </pc:sldChg>
      <pc:sldChg chg="del">
        <pc:chgData name="Luis Jesús Herrero de Cos" userId="1a803f82-0012-431b-a368-6f3c9304e3f9" providerId="ADAL" clId="{CE149D22-029B-4E05-AD11-CB52C61133AA}" dt="2019-02-07T08:27:38.527" v="1130" actId="2696"/>
        <pc:sldMkLst>
          <pc:docMk/>
          <pc:sldMk cId="3926530744" sldId="372"/>
        </pc:sldMkLst>
      </pc:sldChg>
      <pc:sldChg chg="addSp modSp add setBg">
        <pc:chgData name="Luis Jesús Herrero de Cos" userId="1a803f82-0012-431b-a368-6f3c9304e3f9" providerId="ADAL" clId="{CE149D22-029B-4E05-AD11-CB52C61133AA}" dt="2019-02-07T08:40:15.503" v="1140" actId="1076"/>
        <pc:sldMkLst>
          <pc:docMk/>
          <pc:sldMk cId="3865921575" sldId="373"/>
        </pc:sldMkLst>
        <pc:spChg chg="mod">
          <ac:chgData name="Luis Jesús Herrero de Cos" userId="1a803f82-0012-431b-a368-6f3c9304e3f9" providerId="ADAL" clId="{CE149D22-029B-4E05-AD11-CB52C61133AA}" dt="2019-02-07T08:33:31.221" v="1137" actId="20577"/>
          <ac:spMkLst>
            <pc:docMk/>
            <pc:sldMk cId="3865921575" sldId="373"/>
            <ac:spMk id="3" creationId="{39EF8472-5964-49CE-9B31-2D275D11B2B5}"/>
          </ac:spMkLst>
        </pc:spChg>
        <pc:picChg chg="add mod">
          <ac:chgData name="Luis Jesús Herrero de Cos" userId="1a803f82-0012-431b-a368-6f3c9304e3f9" providerId="ADAL" clId="{CE149D22-029B-4E05-AD11-CB52C61133AA}" dt="2019-02-07T08:33:34.658" v="1138" actId="1076"/>
          <ac:picMkLst>
            <pc:docMk/>
            <pc:sldMk cId="3865921575" sldId="373"/>
            <ac:picMk id="4" creationId="{A2F50A76-8BCC-41A4-9064-EEEB0D3FCD99}"/>
          </ac:picMkLst>
        </pc:picChg>
        <pc:picChg chg="add mod">
          <ac:chgData name="Luis Jesús Herrero de Cos" userId="1a803f82-0012-431b-a368-6f3c9304e3f9" providerId="ADAL" clId="{CE149D22-029B-4E05-AD11-CB52C61133AA}" dt="2019-02-07T08:40:15.503" v="1140" actId="1076"/>
          <ac:picMkLst>
            <pc:docMk/>
            <pc:sldMk cId="3865921575" sldId="373"/>
            <ac:picMk id="5" creationId="{E63D71AE-F66B-48CB-9AFD-DAC8DD6FE3B2}"/>
          </ac:picMkLst>
        </pc:picChg>
      </pc:sldChg>
      <pc:sldChg chg="addSp delSp modSp add">
        <pc:chgData name="Luis Jesús Herrero de Cos" userId="1a803f82-0012-431b-a368-6f3c9304e3f9" providerId="ADAL" clId="{CE149D22-029B-4E05-AD11-CB52C61133AA}" dt="2019-02-07T08:58:41.389" v="1460" actId="478"/>
        <pc:sldMkLst>
          <pc:docMk/>
          <pc:sldMk cId="2459703962" sldId="374"/>
        </pc:sldMkLst>
        <pc:spChg chg="mod">
          <ac:chgData name="Luis Jesús Herrero de Cos" userId="1a803f82-0012-431b-a368-6f3c9304e3f9" providerId="ADAL" clId="{CE149D22-029B-4E05-AD11-CB52C61133AA}" dt="2019-02-07T08:58:20.412" v="1457" actId="20577"/>
          <ac:spMkLst>
            <pc:docMk/>
            <pc:sldMk cId="2459703962" sldId="374"/>
            <ac:spMk id="3" creationId="{39EF8472-5964-49CE-9B31-2D275D11B2B5}"/>
          </ac:spMkLst>
        </pc:spChg>
        <pc:graphicFrameChg chg="add del modGraphic">
          <ac:chgData name="Luis Jesús Herrero de Cos" userId="1a803f82-0012-431b-a368-6f3c9304e3f9" providerId="ADAL" clId="{CE149D22-029B-4E05-AD11-CB52C61133AA}" dt="2019-02-07T08:58:41.389" v="1460" actId="478"/>
          <ac:graphicFrameMkLst>
            <pc:docMk/>
            <pc:sldMk cId="2459703962" sldId="374"/>
            <ac:graphicFrameMk id="6" creationId="{02DBDF28-7EE6-4B7D-9ABE-B29F8D6EFC00}"/>
          </ac:graphicFrameMkLst>
        </pc:graphicFrameChg>
        <pc:picChg chg="add mod">
          <ac:chgData name="Luis Jesús Herrero de Cos" userId="1a803f82-0012-431b-a368-6f3c9304e3f9" providerId="ADAL" clId="{CE149D22-029B-4E05-AD11-CB52C61133AA}" dt="2019-02-07T08:55:06.776" v="1417" actId="1076"/>
          <ac:picMkLst>
            <pc:docMk/>
            <pc:sldMk cId="2459703962" sldId="374"/>
            <ac:picMk id="4" creationId="{6C53BE90-A125-4459-8374-8E49737A1D7D}"/>
          </ac:picMkLst>
        </pc:picChg>
      </pc:sldChg>
      <pc:sldChg chg="modSp add del">
        <pc:chgData name="Luis Jesús Herrero de Cos" userId="1a803f82-0012-431b-a368-6f3c9304e3f9" providerId="ADAL" clId="{CE149D22-029B-4E05-AD11-CB52C61133AA}" dt="2019-02-08T21:22:45.182" v="3148" actId="2696"/>
        <pc:sldMkLst>
          <pc:docMk/>
          <pc:sldMk cId="1994946709" sldId="375"/>
        </pc:sldMkLst>
        <pc:spChg chg="mod">
          <ac:chgData name="Luis Jesús Herrero de Cos" userId="1a803f82-0012-431b-a368-6f3c9304e3f9" providerId="ADAL" clId="{CE149D22-029B-4E05-AD11-CB52C61133AA}" dt="2019-02-07T08:58:13.957" v="1456" actId="20577"/>
          <ac:spMkLst>
            <pc:docMk/>
            <pc:sldMk cId="1994946709" sldId="375"/>
            <ac:spMk id="3" creationId="{39EF8472-5964-49CE-9B31-2D275D11B2B5}"/>
          </ac:spMkLst>
        </pc:spChg>
      </pc:sldChg>
      <pc:sldChg chg="addSp delSp modSp add">
        <pc:chgData name="Luis Jesús Herrero de Cos" userId="1a803f82-0012-431b-a368-6f3c9304e3f9" providerId="ADAL" clId="{CE149D22-029B-4E05-AD11-CB52C61133AA}" dt="2019-02-07T09:40:32.095" v="2038" actId="20577"/>
        <pc:sldMkLst>
          <pc:docMk/>
          <pc:sldMk cId="494704456" sldId="376"/>
        </pc:sldMkLst>
        <pc:spChg chg="mod">
          <ac:chgData name="Luis Jesús Herrero de Cos" userId="1a803f82-0012-431b-a368-6f3c9304e3f9" providerId="ADAL" clId="{CE149D22-029B-4E05-AD11-CB52C61133AA}" dt="2019-02-07T09:40:32.095" v="2038" actId="20577"/>
          <ac:spMkLst>
            <pc:docMk/>
            <pc:sldMk cId="494704456" sldId="376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CE149D22-029B-4E05-AD11-CB52C61133AA}" dt="2019-02-07T09:16:52.723" v="2031" actId="20577"/>
          <ac:spMkLst>
            <pc:docMk/>
            <pc:sldMk cId="494704456" sldId="376"/>
            <ac:spMk id="3" creationId="{39EF8472-5964-49CE-9B31-2D275D11B2B5}"/>
          </ac:spMkLst>
        </pc:spChg>
        <pc:picChg chg="del">
          <ac:chgData name="Luis Jesús Herrero de Cos" userId="1a803f82-0012-431b-a368-6f3c9304e3f9" providerId="ADAL" clId="{CE149D22-029B-4E05-AD11-CB52C61133AA}" dt="2019-02-07T09:02:57.357" v="1823" actId="478"/>
          <ac:picMkLst>
            <pc:docMk/>
            <pc:sldMk cId="494704456" sldId="376"/>
            <ac:picMk id="4" creationId="{6C53BE90-A125-4459-8374-8E49737A1D7D}"/>
          </ac:picMkLst>
        </pc:picChg>
        <pc:picChg chg="add mod">
          <ac:chgData name="Luis Jesús Herrero de Cos" userId="1a803f82-0012-431b-a368-6f3c9304e3f9" providerId="ADAL" clId="{CE149D22-029B-4E05-AD11-CB52C61133AA}" dt="2019-02-07T09:16:56.226" v="2032" actId="1076"/>
          <ac:picMkLst>
            <pc:docMk/>
            <pc:sldMk cId="494704456" sldId="376"/>
            <ac:picMk id="5" creationId="{59CD6065-FEEC-499B-A31D-8BE5007D2B3D}"/>
          </ac:picMkLst>
        </pc:picChg>
        <pc:picChg chg="add mod">
          <ac:chgData name="Luis Jesús Herrero de Cos" userId="1a803f82-0012-431b-a368-6f3c9304e3f9" providerId="ADAL" clId="{CE149D22-029B-4E05-AD11-CB52C61133AA}" dt="2019-02-07T09:40:25.832" v="2034" actId="1076"/>
          <ac:picMkLst>
            <pc:docMk/>
            <pc:sldMk cId="494704456" sldId="376"/>
            <ac:picMk id="6" creationId="{F9BCE609-B3D4-4F88-8CD1-FA49E4077879}"/>
          </ac:picMkLst>
        </pc:picChg>
      </pc:sldChg>
      <pc:sldChg chg="addSp delSp modSp add">
        <pc:chgData name="Luis Jesús Herrero de Cos" userId="1a803f82-0012-431b-a368-6f3c9304e3f9" providerId="ADAL" clId="{CE149D22-029B-4E05-AD11-CB52C61133AA}" dt="2019-02-07T09:54:32.338" v="2619" actId="1076"/>
        <pc:sldMkLst>
          <pc:docMk/>
          <pc:sldMk cId="935692593" sldId="377"/>
        </pc:sldMkLst>
        <pc:spChg chg="mod">
          <ac:chgData name="Luis Jesús Herrero de Cos" userId="1a803f82-0012-431b-a368-6f3c9304e3f9" providerId="ADAL" clId="{CE149D22-029B-4E05-AD11-CB52C61133AA}" dt="2019-02-07T09:40:52.525" v="2047" actId="20577"/>
          <ac:spMkLst>
            <pc:docMk/>
            <pc:sldMk cId="935692593" sldId="377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CE149D22-029B-4E05-AD11-CB52C61133AA}" dt="2019-02-07T09:54:26.819" v="2618" actId="6549"/>
          <ac:spMkLst>
            <pc:docMk/>
            <pc:sldMk cId="935692593" sldId="377"/>
            <ac:spMk id="3" creationId="{39EF8472-5964-49CE-9B31-2D275D11B2B5}"/>
          </ac:spMkLst>
        </pc:spChg>
        <pc:picChg chg="add mod">
          <ac:chgData name="Luis Jesús Herrero de Cos" userId="1a803f82-0012-431b-a368-6f3c9304e3f9" providerId="ADAL" clId="{CE149D22-029B-4E05-AD11-CB52C61133AA}" dt="2019-02-07T09:54:32.338" v="2619" actId="1076"/>
          <ac:picMkLst>
            <pc:docMk/>
            <pc:sldMk cId="935692593" sldId="377"/>
            <ac:picMk id="4" creationId="{34F243E1-D6C8-4989-9ADB-5646F9D0D2EB}"/>
          </ac:picMkLst>
        </pc:picChg>
        <pc:picChg chg="del">
          <ac:chgData name="Luis Jesús Herrero de Cos" userId="1a803f82-0012-431b-a368-6f3c9304e3f9" providerId="ADAL" clId="{CE149D22-029B-4E05-AD11-CB52C61133AA}" dt="2019-02-07T09:48:25.872" v="2416" actId="478"/>
          <ac:picMkLst>
            <pc:docMk/>
            <pc:sldMk cId="935692593" sldId="377"/>
            <ac:picMk id="5" creationId="{59CD6065-FEEC-499B-A31D-8BE5007D2B3D}"/>
          </ac:picMkLst>
        </pc:picChg>
        <pc:picChg chg="del">
          <ac:chgData name="Luis Jesús Herrero de Cos" userId="1a803f82-0012-431b-a368-6f3c9304e3f9" providerId="ADAL" clId="{CE149D22-029B-4E05-AD11-CB52C61133AA}" dt="2019-02-07T09:49:11.832" v="2511" actId="478"/>
          <ac:picMkLst>
            <pc:docMk/>
            <pc:sldMk cId="935692593" sldId="377"/>
            <ac:picMk id="6" creationId="{F9BCE609-B3D4-4F88-8CD1-FA49E4077879}"/>
          </ac:picMkLst>
        </pc:picChg>
      </pc:sldChg>
      <pc:sldChg chg="addSp delSp modSp add">
        <pc:chgData name="Luis Jesús Herrero de Cos" userId="1a803f82-0012-431b-a368-6f3c9304e3f9" providerId="ADAL" clId="{CE149D22-029B-4E05-AD11-CB52C61133AA}" dt="2019-02-07T11:53:20.279" v="3147" actId="20577"/>
        <pc:sldMkLst>
          <pc:docMk/>
          <pc:sldMk cId="792973640" sldId="378"/>
        </pc:sldMkLst>
        <pc:spChg chg="mod">
          <ac:chgData name="Luis Jesús Herrero de Cos" userId="1a803f82-0012-431b-a368-6f3c9304e3f9" providerId="ADAL" clId="{CE149D22-029B-4E05-AD11-CB52C61133AA}" dt="2019-02-07T09:56:36.241" v="2641" actId="20577"/>
          <ac:spMkLst>
            <pc:docMk/>
            <pc:sldMk cId="792973640" sldId="378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CE149D22-029B-4E05-AD11-CB52C61133AA}" dt="2019-02-07T11:53:20.279" v="3147" actId="20577"/>
          <ac:spMkLst>
            <pc:docMk/>
            <pc:sldMk cId="792973640" sldId="378"/>
            <ac:spMk id="3" creationId="{39EF8472-5964-49CE-9B31-2D275D11B2B5}"/>
          </ac:spMkLst>
        </pc:spChg>
        <pc:picChg chg="del">
          <ac:chgData name="Luis Jesús Herrero de Cos" userId="1a803f82-0012-431b-a368-6f3c9304e3f9" providerId="ADAL" clId="{CE149D22-029B-4E05-AD11-CB52C61133AA}" dt="2019-02-07T09:57:48.165" v="2757" actId="478"/>
          <ac:picMkLst>
            <pc:docMk/>
            <pc:sldMk cId="792973640" sldId="378"/>
            <ac:picMk id="4" creationId="{34F243E1-D6C8-4989-9ADB-5646F9D0D2EB}"/>
          </ac:picMkLst>
        </pc:picChg>
        <pc:picChg chg="add mod">
          <ac:chgData name="Luis Jesús Herrero de Cos" userId="1a803f82-0012-431b-a368-6f3c9304e3f9" providerId="ADAL" clId="{CE149D22-029B-4E05-AD11-CB52C61133AA}" dt="2019-02-07T11:52:44.521" v="3140" actId="1076"/>
          <ac:picMkLst>
            <pc:docMk/>
            <pc:sldMk cId="792973640" sldId="378"/>
            <ac:picMk id="5" creationId="{E6CEDAF5-821B-449E-8948-AC1FF8B805F4}"/>
          </ac:picMkLst>
        </pc:picChg>
        <pc:picChg chg="add mod">
          <ac:chgData name="Luis Jesús Herrero de Cos" userId="1a803f82-0012-431b-a368-6f3c9304e3f9" providerId="ADAL" clId="{CE149D22-029B-4E05-AD11-CB52C61133AA}" dt="2019-02-07T11:52:58.429" v="3143" actId="1076"/>
          <ac:picMkLst>
            <pc:docMk/>
            <pc:sldMk cId="792973640" sldId="378"/>
            <ac:picMk id="6" creationId="{09DED8D3-4051-4AC2-B5C5-EFD5945CD1B4}"/>
          </ac:picMkLst>
        </pc:picChg>
        <pc:picChg chg="add mod">
          <ac:chgData name="Luis Jesús Herrero de Cos" userId="1a803f82-0012-431b-a368-6f3c9304e3f9" providerId="ADAL" clId="{CE149D22-029B-4E05-AD11-CB52C61133AA}" dt="2019-02-07T11:52:49.297" v="3141" actId="1076"/>
          <ac:picMkLst>
            <pc:docMk/>
            <pc:sldMk cId="792973640" sldId="378"/>
            <ac:picMk id="8" creationId="{30283530-98AC-44CF-AD28-D69A475E5177}"/>
          </ac:picMkLst>
        </pc:picChg>
        <pc:picChg chg="add mod">
          <ac:chgData name="Luis Jesús Herrero de Cos" userId="1a803f82-0012-431b-a368-6f3c9304e3f9" providerId="ADAL" clId="{CE149D22-029B-4E05-AD11-CB52C61133AA}" dt="2019-02-07T11:52:53.828" v="3142" actId="1076"/>
          <ac:picMkLst>
            <pc:docMk/>
            <pc:sldMk cId="792973640" sldId="378"/>
            <ac:picMk id="9" creationId="{CEA344E4-537B-410E-BA5D-C22D06ED1D9A}"/>
          </ac:picMkLst>
        </pc:picChg>
      </pc:sldChg>
    </pc:docChg>
  </pc:docChgLst>
  <pc:docChgLst>
    <pc:chgData name="Luis Jesús Herrero de Cos" userId="S::luisjesus.herrerodecos@educantabria.es::1a803f82-0012-431b-a368-6f3c9304e3f9" providerId="AD" clId="Web-{4DF5EA64-7B95-D3C5-5B3C-1C0E1328DEA4}"/>
    <pc:docChg chg="sldOrd">
      <pc:chgData name="Luis Jesús Herrero de Cos" userId="S::luisjesus.herrerodecos@educantabria.es::1a803f82-0012-431b-a368-6f3c9304e3f9" providerId="AD" clId="Web-{4DF5EA64-7B95-D3C5-5B3C-1C0E1328DEA4}" dt="2020-10-26T19:08:55.289" v="0"/>
      <pc:docMkLst>
        <pc:docMk/>
      </pc:docMkLst>
      <pc:sldChg chg="ord">
        <pc:chgData name="Luis Jesús Herrero de Cos" userId="S::luisjesus.herrerodecos@educantabria.es::1a803f82-0012-431b-a368-6f3c9304e3f9" providerId="AD" clId="Web-{4DF5EA64-7B95-D3C5-5B3C-1C0E1328DEA4}" dt="2020-10-26T19:08:55.289" v="0"/>
        <pc:sldMkLst>
          <pc:docMk/>
          <pc:sldMk cId="792973640" sldId="378"/>
        </pc:sldMkLst>
      </pc:sldChg>
    </pc:docChg>
  </pc:docChgLst>
  <pc:docChgLst>
    <pc:chgData name="Luis Jesús Herrero de Cos" userId="1a803f82-0012-431b-a368-6f3c9304e3f9" providerId="ADAL" clId="{8B348094-2994-4DD4-910A-2291CA076B3E}"/>
    <pc:docChg chg="modSld">
      <pc:chgData name="Luis Jesús Herrero de Cos" userId="1a803f82-0012-431b-a368-6f3c9304e3f9" providerId="ADAL" clId="{8B348094-2994-4DD4-910A-2291CA076B3E}" dt="2023-12-15T14:51:04.683" v="25" actId="14100"/>
      <pc:docMkLst>
        <pc:docMk/>
      </pc:docMkLst>
      <pc:sldChg chg="modSp mod">
        <pc:chgData name="Luis Jesús Herrero de Cos" userId="1a803f82-0012-431b-a368-6f3c9304e3f9" providerId="ADAL" clId="{8B348094-2994-4DD4-910A-2291CA076B3E}" dt="2023-12-15T13:48:58.199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8B348094-2994-4DD4-910A-2291CA076B3E}" dt="2023-12-15T13:48:58.199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uis Jesús Herrero de Cos" userId="1a803f82-0012-431b-a368-6f3c9304e3f9" providerId="ADAL" clId="{8B348094-2994-4DD4-910A-2291CA076B3E}" dt="2023-12-15T14:48:38.974" v="2" actId="20577"/>
        <pc:sldMkLst>
          <pc:docMk/>
          <pc:sldMk cId="1892406443" sldId="301"/>
        </pc:sldMkLst>
        <pc:spChg chg="mod">
          <ac:chgData name="Luis Jesús Herrero de Cos" userId="1a803f82-0012-431b-a368-6f3c9304e3f9" providerId="ADAL" clId="{8B348094-2994-4DD4-910A-2291CA076B3E}" dt="2023-12-15T14:48:38.974" v="2" actId="20577"/>
          <ac:spMkLst>
            <pc:docMk/>
            <pc:sldMk cId="1892406443" sldId="301"/>
            <ac:spMk id="3" creationId="{39EF8472-5964-49CE-9B31-2D275D11B2B5}"/>
          </ac:spMkLst>
        </pc:spChg>
      </pc:sldChg>
      <pc:sldChg chg="modSp mod">
        <pc:chgData name="Luis Jesús Herrero de Cos" userId="1a803f82-0012-431b-a368-6f3c9304e3f9" providerId="ADAL" clId="{8B348094-2994-4DD4-910A-2291CA076B3E}" dt="2023-12-15T14:48:46.516" v="3" actId="6549"/>
        <pc:sldMkLst>
          <pc:docMk/>
          <pc:sldMk cId="4031849461" sldId="359"/>
        </pc:sldMkLst>
        <pc:spChg chg="mod">
          <ac:chgData name="Luis Jesús Herrero de Cos" userId="1a803f82-0012-431b-a368-6f3c9304e3f9" providerId="ADAL" clId="{8B348094-2994-4DD4-910A-2291CA076B3E}" dt="2023-12-15T14:48:46.516" v="3" actId="6549"/>
          <ac:spMkLst>
            <pc:docMk/>
            <pc:sldMk cId="4031849461" sldId="359"/>
            <ac:spMk id="3" creationId="{1908657F-0E0E-41D5-B64A-59CD437248A2}"/>
          </ac:spMkLst>
        </pc:spChg>
      </pc:sldChg>
      <pc:sldChg chg="modSp mod">
        <pc:chgData name="Luis Jesús Herrero de Cos" userId="1a803f82-0012-431b-a368-6f3c9304e3f9" providerId="ADAL" clId="{8B348094-2994-4DD4-910A-2291CA076B3E}" dt="2023-12-15T14:49:19.297" v="8" actId="14100"/>
        <pc:sldMkLst>
          <pc:docMk/>
          <pc:sldMk cId="3865921575" sldId="373"/>
        </pc:sldMkLst>
        <pc:spChg chg="mod">
          <ac:chgData name="Luis Jesús Herrero de Cos" userId="1a803f82-0012-431b-a368-6f3c9304e3f9" providerId="ADAL" clId="{8B348094-2994-4DD4-910A-2291CA076B3E}" dt="2023-12-15T14:49:00.780" v="4" actId="20577"/>
          <ac:spMkLst>
            <pc:docMk/>
            <pc:sldMk cId="3865921575" sldId="373"/>
            <ac:spMk id="3" creationId="{39EF8472-5964-49CE-9B31-2D275D11B2B5}"/>
          </ac:spMkLst>
        </pc:spChg>
        <pc:picChg chg="mod">
          <ac:chgData name="Luis Jesús Herrero de Cos" userId="1a803f82-0012-431b-a368-6f3c9304e3f9" providerId="ADAL" clId="{8B348094-2994-4DD4-910A-2291CA076B3E}" dt="2023-12-15T14:49:19.297" v="8" actId="14100"/>
          <ac:picMkLst>
            <pc:docMk/>
            <pc:sldMk cId="3865921575" sldId="373"/>
            <ac:picMk id="4" creationId="{A2F50A76-8BCC-41A4-9064-EEEB0D3FCD99}"/>
          </ac:picMkLst>
        </pc:picChg>
        <pc:picChg chg="mod">
          <ac:chgData name="Luis Jesús Herrero de Cos" userId="1a803f82-0012-431b-a368-6f3c9304e3f9" providerId="ADAL" clId="{8B348094-2994-4DD4-910A-2291CA076B3E}" dt="2023-12-15T14:49:12.281" v="7" actId="14100"/>
          <ac:picMkLst>
            <pc:docMk/>
            <pc:sldMk cId="3865921575" sldId="373"/>
            <ac:picMk id="5" creationId="{E63D71AE-F66B-48CB-9AFD-DAC8DD6FE3B2}"/>
          </ac:picMkLst>
        </pc:picChg>
      </pc:sldChg>
      <pc:sldChg chg="modSp mod">
        <pc:chgData name="Luis Jesús Herrero de Cos" userId="1a803f82-0012-431b-a368-6f3c9304e3f9" providerId="ADAL" clId="{8B348094-2994-4DD4-910A-2291CA076B3E}" dt="2023-12-15T14:49:36.984" v="11" actId="14100"/>
        <pc:sldMkLst>
          <pc:docMk/>
          <pc:sldMk cId="2459703962" sldId="374"/>
        </pc:sldMkLst>
        <pc:spChg chg="mod">
          <ac:chgData name="Luis Jesús Herrero de Cos" userId="1a803f82-0012-431b-a368-6f3c9304e3f9" providerId="ADAL" clId="{8B348094-2994-4DD4-910A-2291CA076B3E}" dt="2023-12-15T14:49:28.325" v="10" actId="20577"/>
          <ac:spMkLst>
            <pc:docMk/>
            <pc:sldMk cId="2459703962" sldId="374"/>
            <ac:spMk id="3" creationId="{39EF8472-5964-49CE-9B31-2D275D11B2B5}"/>
          </ac:spMkLst>
        </pc:spChg>
        <pc:picChg chg="mod">
          <ac:chgData name="Luis Jesús Herrero de Cos" userId="1a803f82-0012-431b-a368-6f3c9304e3f9" providerId="ADAL" clId="{8B348094-2994-4DD4-910A-2291CA076B3E}" dt="2023-12-15T14:49:36.984" v="11" actId="14100"/>
          <ac:picMkLst>
            <pc:docMk/>
            <pc:sldMk cId="2459703962" sldId="374"/>
            <ac:picMk id="4" creationId="{6C53BE90-A125-4459-8374-8E49737A1D7D}"/>
          </ac:picMkLst>
        </pc:picChg>
      </pc:sldChg>
      <pc:sldChg chg="modSp mod">
        <pc:chgData name="Luis Jesús Herrero de Cos" userId="1a803f82-0012-431b-a368-6f3c9304e3f9" providerId="ADAL" clId="{8B348094-2994-4DD4-910A-2291CA076B3E}" dt="2023-12-15T14:50:07.175" v="15" actId="14100"/>
        <pc:sldMkLst>
          <pc:docMk/>
          <pc:sldMk cId="494704456" sldId="376"/>
        </pc:sldMkLst>
        <pc:spChg chg="mod">
          <ac:chgData name="Luis Jesús Herrero de Cos" userId="1a803f82-0012-431b-a368-6f3c9304e3f9" providerId="ADAL" clId="{8B348094-2994-4DD4-910A-2291CA076B3E}" dt="2023-12-15T14:49:50.634" v="12" actId="20577"/>
          <ac:spMkLst>
            <pc:docMk/>
            <pc:sldMk cId="494704456" sldId="376"/>
            <ac:spMk id="3" creationId="{39EF8472-5964-49CE-9B31-2D275D11B2B5}"/>
          </ac:spMkLst>
        </pc:spChg>
        <pc:picChg chg="mod">
          <ac:chgData name="Luis Jesús Herrero de Cos" userId="1a803f82-0012-431b-a368-6f3c9304e3f9" providerId="ADAL" clId="{8B348094-2994-4DD4-910A-2291CA076B3E}" dt="2023-12-15T14:50:07.175" v="15" actId="14100"/>
          <ac:picMkLst>
            <pc:docMk/>
            <pc:sldMk cId="494704456" sldId="376"/>
            <ac:picMk id="5" creationId="{59CD6065-FEEC-499B-A31D-8BE5007D2B3D}"/>
          </ac:picMkLst>
        </pc:picChg>
        <pc:picChg chg="mod">
          <ac:chgData name="Luis Jesús Herrero de Cos" userId="1a803f82-0012-431b-a368-6f3c9304e3f9" providerId="ADAL" clId="{8B348094-2994-4DD4-910A-2291CA076B3E}" dt="2023-12-15T14:50:00.436" v="14" actId="14100"/>
          <ac:picMkLst>
            <pc:docMk/>
            <pc:sldMk cId="494704456" sldId="376"/>
            <ac:picMk id="6" creationId="{F9BCE609-B3D4-4F88-8CD1-FA49E4077879}"/>
          </ac:picMkLst>
        </pc:picChg>
      </pc:sldChg>
      <pc:sldChg chg="modSp mod">
        <pc:chgData name="Luis Jesús Herrero de Cos" userId="1a803f82-0012-431b-a368-6f3c9304e3f9" providerId="ADAL" clId="{8B348094-2994-4DD4-910A-2291CA076B3E}" dt="2023-12-15T14:51:04.683" v="25" actId="14100"/>
        <pc:sldMkLst>
          <pc:docMk/>
          <pc:sldMk cId="935692593" sldId="377"/>
        </pc:sldMkLst>
        <pc:spChg chg="mod">
          <ac:chgData name="Luis Jesús Herrero de Cos" userId="1a803f82-0012-431b-a368-6f3c9304e3f9" providerId="ADAL" clId="{8B348094-2994-4DD4-910A-2291CA076B3E}" dt="2023-12-15T14:50:55.843" v="24" actId="20577"/>
          <ac:spMkLst>
            <pc:docMk/>
            <pc:sldMk cId="935692593" sldId="377"/>
            <ac:spMk id="3" creationId="{39EF8472-5964-49CE-9B31-2D275D11B2B5}"/>
          </ac:spMkLst>
        </pc:spChg>
        <pc:picChg chg="mod">
          <ac:chgData name="Luis Jesús Herrero de Cos" userId="1a803f82-0012-431b-a368-6f3c9304e3f9" providerId="ADAL" clId="{8B348094-2994-4DD4-910A-2291CA076B3E}" dt="2023-12-15T14:51:04.683" v="25" actId="14100"/>
          <ac:picMkLst>
            <pc:docMk/>
            <pc:sldMk cId="935692593" sldId="377"/>
            <ac:picMk id="4" creationId="{34F243E1-D6C8-4989-9ADB-5646F9D0D2EB}"/>
          </ac:picMkLst>
        </pc:picChg>
        <pc:picChg chg="mod">
          <ac:chgData name="Luis Jesús Herrero de Cos" userId="1a803f82-0012-431b-a368-6f3c9304e3f9" providerId="ADAL" clId="{8B348094-2994-4DD4-910A-2291CA076B3E}" dt="2023-12-15T14:50:52.813" v="23" actId="1076"/>
          <ac:picMkLst>
            <pc:docMk/>
            <pc:sldMk cId="935692593" sldId="377"/>
            <ac:picMk id="6" creationId="{1C13CDA4-2227-9778-08CC-9C808009F3EB}"/>
          </ac:picMkLst>
        </pc:picChg>
      </pc:sldChg>
      <pc:sldChg chg="modSp mod">
        <pc:chgData name="Luis Jesús Herrero de Cos" userId="1a803f82-0012-431b-a368-6f3c9304e3f9" providerId="ADAL" clId="{8B348094-2994-4DD4-910A-2291CA076B3E}" dt="2023-12-15T14:50:42.439" v="21" actId="14100"/>
        <pc:sldMkLst>
          <pc:docMk/>
          <pc:sldMk cId="792973640" sldId="378"/>
        </pc:sldMkLst>
        <pc:spChg chg="mod">
          <ac:chgData name="Luis Jesús Herrero de Cos" userId="1a803f82-0012-431b-a368-6f3c9304e3f9" providerId="ADAL" clId="{8B348094-2994-4DD4-910A-2291CA076B3E}" dt="2023-12-15T14:50:23.012" v="17" actId="1076"/>
          <ac:spMkLst>
            <pc:docMk/>
            <pc:sldMk cId="792973640" sldId="378"/>
            <ac:spMk id="3" creationId="{39EF8472-5964-49CE-9B31-2D275D11B2B5}"/>
          </ac:spMkLst>
        </pc:spChg>
        <pc:picChg chg="mod">
          <ac:chgData name="Luis Jesús Herrero de Cos" userId="1a803f82-0012-431b-a368-6f3c9304e3f9" providerId="ADAL" clId="{8B348094-2994-4DD4-910A-2291CA076B3E}" dt="2023-12-15T14:50:42.439" v="21" actId="14100"/>
          <ac:picMkLst>
            <pc:docMk/>
            <pc:sldMk cId="792973640" sldId="378"/>
            <ac:picMk id="5" creationId="{E6CEDAF5-821B-449E-8948-AC1FF8B805F4}"/>
          </ac:picMkLst>
        </pc:picChg>
        <pc:picChg chg="mod">
          <ac:chgData name="Luis Jesús Herrero de Cos" userId="1a803f82-0012-431b-a368-6f3c9304e3f9" providerId="ADAL" clId="{8B348094-2994-4DD4-910A-2291CA076B3E}" dt="2023-12-15T14:50:37.200" v="20" actId="14100"/>
          <ac:picMkLst>
            <pc:docMk/>
            <pc:sldMk cId="792973640" sldId="378"/>
            <ac:picMk id="8" creationId="{30283530-98AC-44CF-AD28-D69A475E5177}"/>
          </ac:picMkLst>
        </pc:picChg>
        <pc:picChg chg="mod">
          <ac:chgData name="Luis Jesús Herrero de Cos" userId="1a803f82-0012-431b-a368-6f3c9304e3f9" providerId="ADAL" clId="{8B348094-2994-4DD4-910A-2291CA076B3E}" dt="2023-12-15T14:50:31.068" v="19" actId="14100"/>
          <ac:picMkLst>
            <pc:docMk/>
            <pc:sldMk cId="792973640" sldId="378"/>
            <ac:picMk id="9" creationId="{CEA344E4-537B-410E-BA5D-C22D06ED1D9A}"/>
          </ac:picMkLst>
        </pc:picChg>
      </pc:sldChg>
    </pc:docChg>
  </pc:docChgLst>
  <pc:docChgLst>
    <pc:chgData name="Luis Herrero de Cos" userId="1a803f82-0012-431b-a368-6f3c9304e3f9" providerId="ADAL" clId="{7C523FDF-0ED8-4F50-B935-5E767B490796}"/>
    <pc:docChg chg="modSld">
      <pc:chgData name="Luis Herrero de Cos" userId="1a803f82-0012-431b-a368-6f3c9304e3f9" providerId="ADAL" clId="{7C523FDF-0ED8-4F50-B935-5E767B490796}" dt="2020-01-08T20:57:17.822" v="14" actId="20577"/>
      <pc:docMkLst>
        <pc:docMk/>
      </pc:docMkLst>
      <pc:sldChg chg="modSp">
        <pc:chgData name="Luis Herrero de Cos" userId="1a803f82-0012-431b-a368-6f3c9304e3f9" providerId="ADAL" clId="{7C523FDF-0ED8-4F50-B935-5E767B490796}" dt="2020-01-08T20:57:17.822" v="14" actId="20577"/>
        <pc:sldMkLst>
          <pc:docMk/>
          <pc:sldMk cId="4031849461" sldId="359"/>
        </pc:sldMkLst>
        <pc:spChg chg="mod">
          <ac:chgData name="Luis Herrero de Cos" userId="1a803f82-0012-431b-a368-6f3c9304e3f9" providerId="ADAL" clId="{7C523FDF-0ED8-4F50-B935-5E767B490796}" dt="2020-01-08T20:57:17.822" v="14" actId="20577"/>
          <ac:spMkLst>
            <pc:docMk/>
            <pc:sldMk cId="4031849461" sldId="359"/>
            <ac:spMk id="3" creationId="{1908657F-0E0E-41D5-B64A-59CD437248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4BE51-FF34-439B-A108-C0DA8BAE2CCB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308BC-90B0-47B8-8E4C-112037CF0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1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3700" dirty="0"/>
              <a:t>UNIDAD 3. BASES DE DATOS NoSQL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ES" b="1"/>
              <a:t>ACCESO A DATOS</a:t>
            </a:r>
          </a:p>
          <a:p>
            <a:pPr algn="l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1B43-5E02-41DB-A93A-737E3DEE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8657F-0E0E-41D5-B64A-59CD4372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1.- Características de los sistemas NoSQL</a:t>
            </a:r>
          </a:p>
          <a:p>
            <a:pPr marL="0" indent="0">
              <a:buNone/>
            </a:pPr>
            <a:r>
              <a:rPr lang="es-ES" dirty="0"/>
              <a:t>2.- Ventajas de los sistemas NoSQL</a:t>
            </a:r>
          </a:p>
          <a:p>
            <a:pPr marL="0" indent="0">
              <a:buNone/>
            </a:pPr>
            <a:r>
              <a:rPr lang="es-ES" dirty="0"/>
              <a:t>3.- Bases de datos NoSQL</a:t>
            </a:r>
          </a:p>
          <a:p>
            <a:pPr marL="0" indent="0">
              <a:buNone/>
            </a:pPr>
            <a:r>
              <a:rPr lang="es-ES" dirty="0"/>
              <a:t>4.- Base de datos MongoDB</a:t>
            </a:r>
          </a:p>
          <a:p>
            <a:pPr marL="400050" lvl="1" indent="0">
              <a:buNone/>
            </a:pPr>
            <a:r>
              <a:rPr lang="es-ES" dirty="0"/>
              <a:t>4.1.- Características</a:t>
            </a:r>
          </a:p>
          <a:p>
            <a:pPr marL="400050" lvl="1" indent="0">
              <a:buNone/>
            </a:pPr>
            <a:r>
              <a:rPr lang="es-ES" dirty="0"/>
              <a:t>4.2.- Estructuras JSON</a:t>
            </a:r>
          </a:p>
          <a:p>
            <a:pPr marL="400050" lvl="1" indent="0">
              <a:buNone/>
            </a:pPr>
            <a:r>
              <a:rPr lang="es-ES" dirty="0"/>
              <a:t>4.3.- Instalación y ejecución</a:t>
            </a:r>
          </a:p>
          <a:p>
            <a:pPr marL="400050" lvl="1" indent="0">
              <a:buNone/>
            </a:pPr>
            <a:r>
              <a:rPr lang="es-ES" dirty="0"/>
              <a:t>4.4.- Operaciones básicas</a:t>
            </a:r>
          </a:p>
          <a:p>
            <a:pPr marL="400050" lvl="1" indent="0">
              <a:buNone/>
            </a:pPr>
            <a:r>
              <a:rPr lang="es-ES" dirty="0"/>
              <a:t>4.5.- Actualización de datos</a:t>
            </a:r>
          </a:p>
          <a:p>
            <a:pPr marL="400050" lvl="1" indent="0">
              <a:buNone/>
            </a:pPr>
            <a:r>
              <a:rPr lang="es-ES" dirty="0"/>
              <a:t>4.6.- Consultas</a:t>
            </a:r>
          </a:p>
          <a:p>
            <a:pPr marL="400050" lvl="1" indent="0">
              <a:buNone/>
            </a:pPr>
            <a:r>
              <a:rPr lang="es-ES" dirty="0"/>
              <a:t>4.6.- Relaciones entre documentos</a:t>
            </a:r>
          </a:p>
          <a:p>
            <a:pPr marL="400050" lvl="1" indent="0">
              <a:buNone/>
            </a:pPr>
            <a:r>
              <a:rPr lang="es-ES" dirty="0"/>
              <a:t>4.7.- Programación Java sobre MongoDB</a:t>
            </a:r>
          </a:p>
        </p:txBody>
      </p:sp>
    </p:spTree>
    <p:extLst>
      <p:ext uri="{BB962C8B-B14F-4D97-AF65-F5344CB8AC3E}">
        <p14:creationId xmlns:p14="http://schemas.microsoft.com/office/powerpoint/2010/main" val="403184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4.4.- OPERACIONES BASICAS.</a:t>
            </a:r>
            <a:br>
              <a:rPr lang="es-ES" sz="3200" b="1" dirty="0"/>
            </a:br>
            <a:r>
              <a:rPr lang="es-ES" sz="3200" b="1" dirty="0"/>
              <a:t>INSERTAR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dirty="0"/>
              <a:t>En la anterior presentación, hemos visto que, para insertar un documento en una colección, se usa el método </a:t>
            </a:r>
            <a:r>
              <a:rPr lang="es-ES" sz="2200" b="1" dirty="0" err="1"/>
              <a:t>insertOne</a:t>
            </a:r>
            <a:r>
              <a:rPr lang="es-ES" sz="2200" b="1" dirty="0"/>
              <a:t> </a:t>
            </a:r>
            <a:r>
              <a:rPr lang="es-ES" sz="2200" dirty="0"/>
              <a:t>de la colección. Hay otros métodos para insertar: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s-ES" sz="2200" b="1" dirty="0" err="1"/>
              <a:t>insertMany</a:t>
            </a:r>
            <a:r>
              <a:rPr lang="es-ES" sz="2200" b="1" dirty="0"/>
              <a:t>: </a:t>
            </a:r>
            <a:r>
              <a:rPr lang="es-ES" sz="2200" dirty="0"/>
              <a:t>Para insertar varios documentos en la misma instrucción.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s-ES" sz="2200" b="1" dirty="0" err="1"/>
              <a:t>insert</a:t>
            </a:r>
            <a:r>
              <a:rPr lang="es-ES" sz="2200" b="1" dirty="0"/>
              <a:t>: </a:t>
            </a:r>
            <a:r>
              <a:rPr lang="es-ES" sz="2200" dirty="0"/>
              <a:t>Permite insertar uno o varios documentos.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s-ES" sz="2200" b="1" dirty="0" err="1"/>
              <a:t>save</a:t>
            </a:r>
            <a:r>
              <a:rPr lang="es-ES" sz="2200" b="1" dirty="0"/>
              <a:t>: </a:t>
            </a:r>
            <a:r>
              <a:rPr lang="es-ES" sz="2200" dirty="0"/>
              <a:t>Permite insertar un documento o modificarlo si su _id ya existe.</a:t>
            </a: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dirty="0"/>
              <a:t>Actualmente se recomienda no usar </a:t>
            </a:r>
            <a:r>
              <a:rPr lang="es-ES" sz="2200" dirty="0" err="1"/>
              <a:t>insert</a:t>
            </a:r>
            <a:r>
              <a:rPr lang="es-ES" sz="2200" dirty="0"/>
              <a:t> y </a:t>
            </a:r>
            <a:r>
              <a:rPr lang="es-ES" sz="2200" dirty="0" err="1"/>
              <a:t>save</a:t>
            </a:r>
            <a:r>
              <a:rPr lang="es-ES" sz="2200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8924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4.4.- OPERACIONES BASICAS.</a:t>
            </a:r>
            <a:br>
              <a:rPr lang="es-ES" sz="3200" b="1" dirty="0"/>
            </a:br>
            <a:r>
              <a:rPr lang="es-ES" sz="3200" b="1" dirty="0"/>
              <a:t>INSERTAR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Ejemplo1: </a:t>
            </a:r>
            <a:r>
              <a:rPr lang="es-ES" sz="2000" dirty="0"/>
              <a:t>Insertar en </a:t>
            </a:r>
            <a:r>
              <a:rPr lang="es-ES" sz="2000" b="1" dirty="0"/>
              <a:t>alumnos </a:t>
            </a:r>
            <a:r>
              <a:rPr lang="es-ES" sz="2000" dirty="0"/>
              <a:t>los datos de la alumna Jennifer Balbontín Prieto, de DAM1 y con nota media 4.65.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Ejemplo2: </a:t>
            </a:r>
            <a:r>
              <a:rPr lang="es-ES" sz="2000" dirty="0"/>
              <a:t>Hemos ido viendo que automáticamente a todos los documentos guardados se les asigna un atributo _id de tipo </a:t>
            </a:r>
            <a:r>
              <a:rPr lang="es-ES" sz="2000" b="1" dirty="0" err="1"/>
              <a:t>ObjectId</a:t>
            </a:r>
            <a:r>
              <a:rPr lang="es-ES" sz="2000" b="1" dirty="0"/>
              <a:t>. </a:t>
            </a:r>
            <a:r>
              <a:rPr lang="es-ES" sz="2000" dirty="0"/>
              <a:t>Pero podemos asignar un valor a ese atributo, por ejemplo: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F50A76-8BCC-41A4-9064-EEEB0D3FC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757398"/>
            <a:ext cx="6505758" cy="16797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3D71AE-F66B-48CB-9AFD-DAC8DD6FE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62" y="5921374"/>
            <a:ext cx="7590954" cy="7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4.4.- OPERACIONES BASICAS.</a:t>
            </a:r>
            <a:br>
              <a:rPr lang="es-ES" sz="3200" b="1" dirty="0"/>
            </a:br>
            <a:r>
              <a:rPr lang="es-ES" sz="3200" b="1" dirty="0"/>
              <a:t>INSERTAR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900" b="1" dirty="0"/>
              <a:t>Ejemplo 3: </a:t>
            </a:r>
            <a:r>
              <a:rPr lang="es-ES" sz="1900" dirty="0"/>
              <a:t>Insertar en </a:t>
            </a:r>
            <a:r>
              <a:rPr lang="es-ES" sz="1900" b="1" dirty="0"/>
              <a:t>alumnos </a:t>
            </a:r>
            <a:r>
              <a:rPr lang="es-ES" sz="1900" dirty="0"/>
              <a:t>los datos de Raquel San Román Avilés, de DAW1, nota 5.35, id 102; de Ana de la Pinta Ruiz, DAW2, nota 4.75, id 201 y edad 20; de David Valle Pérez , DAW2, nota 5.75, id 202 y módulos cursados DIW, DWES y DWEC.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900" i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900" i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900" i="1" dirty="0"/>
              <a:t>Vemos que en los parámetros de </a:t>
            </a:r>
            <a:r>
              <a:rPr lang="es-ES" sz="1900" b="1" i="1" dirty="0" err="1"/>
              <a:t>insertMany</a:t>
            </a:r>
            <a:r>
              <a:rPr lang="es-ES" sz="1900" b="1" i="1" dirty="0"/>
              <a:t> </a:t>
            </a:r>
            <a:r>
              <a:rPr lang="es-ES" sz="1900" i="1" dirty="0"/>
              <a:t>se envuelven los documentos que se insertan entre llaves. También vemos como se asigna un array de valores al atributo </a:t>
            </a:r>
            <a:r>
              <a:rPr lang="es-ES" sz="1900" b="1" i="1" dirty="0" err="1"/>
              <a:t>modulos</a:t>
            </a:r>
            <a:r>
              <a:rPr lang="es-ES" sz="1900" b="1" i="1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3BE90-A125-4459-8374-8E49737A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0" y="3283308"/>
            <a:ext cx="8892480" cy="23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4.4.- OPERACIONES BASICAS.</a:t>
            </a:r>
            <a:br>
              <a:rPr lang="es-ES" sz="3200" b="1" dirty="0"/>
            </a:br>
            <a:r>
              <a:rPr lang="es-ES" sz="3200" b="1" dirty="0"/>
              <a:t>MODIFICAR DOCUMENTOS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900" dirty="0"/>
              <a:t>Vamos a ver dos ejemplos de modificación, el primero usa </a:t>
            </a:r>
            <a:r>
              <a:rPr lang="es-ES" sz="1900" b="1" dirty="0" err="1"/>
              <a:t>updateOne</a:t>
            </a:r>
            <a:r>
              <a:rPr lang="es-ES" sz="1900" b="1" dirty="0"/>
              <a:t> </a:t>
            </a:r>
            <a:r>
              <a:rPr lang="es-ES" sz="1900" dirty="0"/>
              <a:t>para modificar un solo documento y el otro usa </a:t>
            </a:r>
            <a:r>
              <a:rPr lang="es-ES" sz="1900" b="1" dirty="0" err="1"/>
              <a:t>updateMany</a:t>
            </a:r>
            <a:r>
              <a:rPr lang="es-ES" sz="1900" b="1" dirty="0"/>
              <a:t> </a:t>
            </a:r>
            <a:r>
              <a:rPr lang="es-ES" sz="1900" dirty="0"/>
              <a:t>para modificar varios documentos.</a:t>
            </a: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 5: </a:t>
            </a:r>
            <a:r>
              <a:rPr lang="es-ES" sz="2000" dirty="0"/>
              <a:t>Modificar la nota del alumno con id 101 para que sea 6,80.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 6: </a:t>
            </a:r>
            <a:r>
              <a:rPr lang="es-ES" sz="2000" dirty="0"/>
              <a:t>Incrementar en un punto la nota de los alumnos de DAW2.</a:t>
            </a:r>
            <a:endParaRPr lang="es-ES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CD6065-FEEC-499B-A31D-8BE5007D2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396456"/>
            <a:ext cx="6477000" cy="16533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BCE609-B3D4-4F88-8CD1-FA49E4077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869" y="5504655"/>
            <a:ext cx="5857885" cy="11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0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4.4.- OPERACIONES BASICAS.</a:t>
            </a:r>
            <a:br>
              <a:rPr lang="es-ES" sz="3200" b="1" dirty="0"/>
            </a:br>
            <a:r>
              <a:rPr lang="es-ES" sz="3200" b="1" dirty="0"/>
              <a:t>CONSULTAR DOCUMENTOS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08" y="1648977"/>
            <a:ext cx="78867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dirty="0"/>
              <a:t>Vamos a ver cuatro ejemplos de consultas. Más adelante profundizaremos mucho más en la sintaxis de las consultas.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b="1" dirty="0"/>
              <a:t>Ejemplo 7: </a:t>
            </a:r>
            <a:r>
              <a:rPr lang="es-ES" sz="1800" dirty="0"/>
              <a:t>Obtener todos los datos de los alumnos de DAM1.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b="1" dirty="0"/>
              <a:t>Ejemplo 8: </a:t>
            </a:r>
            <a:r>
              <a:rPr lang="es-ES" sz="1800" dirty="0"/>
              <a:t>Obtener nombre y apellidos de todos los alumnos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b="1" dirty="0"/>
              <a:t>Ejemplo 9: </a:t>
            </a:r>
            <a:r>
              <a:rPr lang="es-ES" sz="1800" dirty="0"/>
              <a:t>Obtener todos los datos de los alumnos de DAM1, excepto el id.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b="1" dirty="0"/>
              <a:t>Ejemplo 10: </a:t>
            </a:r>
            <a:r>
              <a:rPr lang="es-ES" sz="1800" dirty="0"/>
              <a:t>Obtener todos los datos de los alumnos de DAW1 con nota media superior o igual a 6.</a:t>
            </a: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CEDAF5-821B-449E-8948-AC1FF8B80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37" y="2977742"/>
            <a:ext cx="3810000" cy="5353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DED8D3-4051-4AC2-B5C5-EFD5945CD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0" y="3892115"/>
            <a:ext cx="5895975" cy="342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283530-98AC-44CF-AD28-D69A475E5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4614071"/>
            <a:ext cx="4724400" cy="5925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A344E4-537B-410E-BA5D-C22D06ED1D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439" y="6092375"/>
            <a:ext cx="6372225" cy="5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4.4.- OPERACIONES BASICAS.</a:t>
            </a:r>
            <a:br>
              <a:rPr lang="es-ES" sz="3200" b="1" dirty="0"/>
            </a:br>
            <a:r>
              <a:rPr lang="es-ES" sz="3200" b="1" dirty="0"/>
              <a:t>ELIMINAR DOCUMENTOS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dirty="0"/>
              <a:t>Vamos a ver dos ejemplos de eliminación, en los dos vamos a usar </a:t>
            </a:r>
            <a:r>
              <a:rPr lang="es-ES" sz="1800" b="1" dirty="0" err="1"/>
              <a:t>deleteMany</a:t>
            </a:r>
            <a:r>
              <a:rPr lang="es-ES" sz="1800" b="1" dirty="0"/>
              <a:t> </a:t>
            </a:r>
            <a:r>
              <a:rPr lang="es-ES" sz="1800" dirty="0"/>
              <a:t>para eliminar varios documentos. Al menos en el primero podríamos usar también </a:t>
            </a:r>
            <a:r>
              <a:rPr lang="es-ES" sz="1800" b="1" dirty="0" err="1"/>
              <a:t>deleteOne</a:t>
            </a:r>
            <a:r>
              <a:rPr lang="es-ES" sz="1800" b="1" dirty="0"/>
              <a:t>. </a:t>
            </a:r>
            <a:r>
              <a:rPr lang="es-ES" sz="1800" dirty="0"/>
              <a:t>El método </a:t>
            </a:r>
            <a:r>
              <a:rPr lang="es-ES" sz="1800" b="1" dirty="0" err="1"/>
              <a:t>deleteOne</a:t>
            </a:r>
            <a:r>
              <a:rPr lang="es-ES" sz="1800" b="1" dirty="0"/>
              <a:t> </a:t>
            </a:r>
            <a:r>
              <a:rPr lang="es-ES" sz="1800" dirty="0"/>
              <a:t>elimina sólo el primero de los eliminables.</a:t>
            </a: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b="1" dirty="0"/>
              <a:t>Ejemplo 6: </a:t>
            </a:r>
            <a:r>
              <a:rPr lang="es-ES" sz="1800" dirty="0"/>
              <a:t>Eliminar el documento correspondiente a la alumna Marta Arribas Prieto.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 6: </a:t>
            </a:r>
            <a:r>
              <a:rPr lang="es-ES" sz="2000" dirty="0"/>
              <a:t>Eliminar los documentos de los alumnos del curso ASIR2.</a:t>
            </a:r>
            <a:endParaRPr lang="es-ES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F243E1-D6C8-4989-9ADB-5646F9D0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645024"/>
            <a:ext cx="6829425" cy="14401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13CDA4-2227-9778-08CC-9C808009F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6060827"/>
            <a:ext cx="611835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92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9117</TotalTime>
  <Words>550</Words>
  <Application>Microsoft Office PowerPoint</Application>
  <PresentationFormat>Presentación en pantalla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UNIDAD 3. BASES DE DATOS NoSQL</vt:lpstr>
      <vt:lpstr>Contenido</vt:lpstr>
      <vt:lpstr>4.4.- OPERACIONES BASICAS. INSERTAR</vt:lpstr>
      <vt:lpstr>4.4.- OPERACIONES BASICAS. INSERTAR</vt:lpstr>
      <vt:lpstr>4.4.- OPERACIONES BASICAS. INSERTAR</vt:lpstr>
      <vt:lpstr>4.4.- OPERACIONES BASICAS. MODIFICAR DOCUMENTOS</vt:lpstr>
      <vt:lpstr>4.4.- OPERACIONES BASICAS. CONSULTAR DOCUMENTOS</vt:lpstr>
      <vt:lpstr>4.4.- OPERACIONES BASICAS. ELIMINAR DOCUMENTOS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4. BASES DE DATOS OBJETO-RELACIONALES Y ORIENTADAS A OBJETOS</dc:title>
  <dc:creator>Luis Jesús Herrero de Cos</dc:creator>
  <cp:lastModifiedBy>Luis Jesús Herrero de Cos</cp:lastModifiedBy>
  <cp:revision>79</cp:revision>
  <dcterms:created xsi:type="dcterms:W3CDTF">2019-01-02T14:50:05Z</dcterms:created>
  <dcterms:modified xsi:type="dcterms:W3CDTF">2023-12-15T14:51:13Z</dcterms:modified>
</cp:coreProperties>
</file>