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359" r:id="rId3"/>
    <p:sldId id="301" r:id="rId4"/>
    <p:sldId id="379" r:id="rId5"/>
    <p:sldId id="389" r:id="rId6"/>
    <p:sldId id="380" r:id="rId7"/>
    <p:sldId id="381" r:id="rId8"/>
    <p:sldId id="383" r:id="rId9"/>
    <p:sldId id="384" r:id="rId10"/>
    <p:sldId id="388" r:id="rId11"/>
    <p:sldId id="385" r:id="rId12"/>
    <p:sldId id="386" r:id="rId13"/>
    <p:sldId id="387" r:id="rId14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89" autoAdjust="0"/>
    <p:restoredTop sz="94660"/>
  </p:normalViewPr>
  <p:slideViewPr>
    <p:cSldViewPr>
      <p:cViewPr varScale="1">
        <p:scale>
          <a:sx n="67" d="100"/>
          <a:sy n="67" d="100"/>
        </p:scale>
        <p:origin x="142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is Jesús Herrero de Cos" userId="1a803f82-0012-431b-a368-6f3c9304e3f9" providerId="ADAL" clId="{CDDA5106-D779-4A4A-8D12-A801D466F90C}"/>
    <pc:docChg chg="custSel modSld">
      <pc:chgData name="Luis Jesús Herrero de Cos" userId="1a803f82-0012-431b-a368-6f3c9304e3f9" providerId="ADAL" clId="{CDDA5106-D779-4A4A-8D12-A801D466F90C}" dt="2018-12-28T20:02:11.889" v="13" actId="20577"/>
      <pc:docMkLst>
        <pc:docMk/>
      </pc:docMkLst>
    </pc:docChg>
  </pc:docChgLst>
  <pc:docChgLst>
    <pc:chgData name="Luis Jesús Herrero de Cos" userId="1a803f82-0012-431b-a368-6f3c9304e3f9" providerId="ADAL" clId="{98DD3673-F034-4F8D-9AAF-A702DF7EE751}"/>
    <pc:docChg chg="undo custSel mod addSld delSld modSld sldOrd">
      <pc:chgData name="Luis Jesús Herrero de Cos" userId="1a803f82-0012-431b-a368-6f3c9304e3f9" providerId="ADAL" clId="{98DD3673-F034-4F8D-9AAF-A702DF7EE751}" dt="2018-12-28T09:24:00.890" v="5330" actId="20577"/>
      <pc:docMkLst>
        <pc:docMk/>
      </pc:docMkLst>
      <pc:sldChg chg="addSp modSp mod setBg">
        <pc:chgData name="Luis Jesús Herrero de Cos" userId="1a803f82-0012-431b-a368-6f3c9304e3f9" providerId="ADAL" clId="{98DD3673-F034-4F8D-9AAF-A702DF7EE751}" dt="2018-12-27T22:08:33.093" v="3410" actId="255"/>
        <pc:sldMkLst>
          <pc:docMk/>
          <pc:sldMk cId="0" sldId="256"/>
        </pc:sldMkLst>
        <pc:spChg chg="mod">
          <ac:chgData name="Luis Jesús Herrero de Cos" userId="1a803f82-0012-431b-a368-6f3c9304e3f9" providerId="ADAL" clId="{98DD3673-F034-4F8D-9AAF-A702DF7EE751}" dt="2018-12-27T22:08:21.316" v="3408" actId="26606"/>
          <ac:spMkLst>
            <pc:docMk/>
            <pc:sldMk cId="0" sldId="256"/>
            <ac:spMk id="2" creationId="{00000000-0000-0000-0000-000000000000}"/>
          </ac:spMkLst>
        </pc:spChg>
        <pc:spChg chg="mod">
          <ac:chgData name="Luis Jesús Herrero de Cos" userId="1a803f82-0012-431b-a368-6f3c9304e3f9" providerId="ADAL" clId="{98DD3673-F034-4F8D-9AAF-A702DF7EE751}" dt="2018-12-27T22:08:33.093" v="3410" actId="255"/>
          <ac:spMkLst>
            <pc:docMk/>
            <pc:sldMk cId="0" sldId="256"/>
            <ac:spMk id="3" creationId="{00000000-0000-0000-0000-000000000000}"/>
          </ac:spMkLst>
        </pc:spChg>
        <pc:spChg chg="add">
          <ac:chgData name="Luis Jesús Herrero de Cos" userId="1a803f82-0012-431b-a368-6f3c9304e3f9" providerId="ADAL" clId="{98DD3673-F034-4F8D-9AAF-A702DF7EE751}" dt="2018-12-27T22:08:21.316" v="3408" actId="26606"/>
          <ac:spMkLst>
            <pc:docMk/>
            <pc:sldMk cId="0" sldId="256"/>
            <ac:spMk id="8" creationId="{86197D16-FE75-4A0E-A0C9-28C0F04A43DF}"/>
          </ac:spMkLst>
        </pc:spChg>
        <pc:picChg chg="add">
          <ac:chgData name="Luis Jesús Herrero de Cos" userId="1a803f82-0012-431b-a368-6f3c9304e3f9" providerId="ADAL" clId="{98DD3673-F034-4F8D-9AAF-A702DF7EE751}" dt="2018-12-27T22:08:21.316" v="3408" actId="26606"/>
          <ac:picMkLst>
            <pc:docMk/>
            <pc:sldMk cId="0" sldId="256"/>
            <ac:picMk id="10" creationId="{FA8FCEC6-4B30-4FF2-8B32-504BEAEA3A16}"/>
          </ac:picMkLst>
        </pc:picChg>
      </pc:sldChg>
    </pc:docChg>
  </pc:docChgLst>
  <pc:docChgLst>
    <pc:chgData name="Luis Jesús Herrero de Cos" userId="1a803f82-0012-431b-a368-6f3c9304e3f9" providerId="ADAL" clId="{D4783626-12D1-4378-BDE8-4314286D5E58}"/>
    <pc:docChg chg="undo custSel addSld delSld modSld sldOrd">
      <pc:chgData name="Luis Jesús Herrero de Cos" userId="1a803f82-0012-431b-a368-6f3c9304e3f9" providerId="ADAL" clId="{D4783626-12D1-4378-BDE8-4314286D5E58}" dt="2019-03-04T13:05:46.221" v="5792"/>
      <pc:docMkLst>
        <pc:docMk/>
      </pc:docMkLst>
      <pc:sldChg chg="addSp modSp">
        <pc:chgData name="Luis Jesús Herrero de Cos" userId="1a803f82-0012-431b-a368-6f3c9304e3f9" providerId="ADAL" clId="{D4783626-12D1-4378-BDE8-4314286D5E58}" dt="2019-02-07T14:49:17.104" v="822" actId="113"/>
        <pc:sldMkLst>
          <pc:docMk/>
          <pc:sldMk cId="1892406443" sldId="301"/>
        </pc:sldMkLst>
        <pc:spChg chg="mod">
          <ac:chgData name="Luis Jesús Herrero de Cos" userId="1a803f82-0012-431b-a368-6f3c9304e3f9" providerId="ADAL" clId="{D4783626-12D1-4378-BDE8-4314286D5E58}" dt="2019-02-07T14:38:53.698" v="54" actId="6549"/>
          <ac:spMkLst>
            <pc:docMk/>
            <pc:sldMk cId="1892406443" sldId="301"/>
            <ac:spMk id="2" creationId="{00000000-0000-0000-0000-000000000000}"/>
          </ac:spMkLst>
        </pc:spChg>
        <pc:spChg chg="mod">
          <ac:chgData name="Luis Jesús Herrero de Cos" userId="1a803f82-0012-431b-a368-6f3c9304e3f9" providerId="ADAL" clId="{D4783626-12D1-4378-BDE8-4314286D5E58}" dt="2019-02-07T14:39:54.623" v="111" actId="12"/>
          <ac:spMkLst>
            <pc:docMk/>
            <pc:sldMk cId="1892406443" sldId="301"/>
            <ac:spMk id="3" creationId="{39EF8472-5964-49CE-9B31-2D275D11B2B5}"/>
          </ac:spMkLst>
        </pc:spChg>
        <pc:graphicFrameChg chg="add mod modGraphic">
          <ac:chgData name="Luis Jesús Herrero de Cos" userId="1a803f82-0012-431b-a368-6f3c9304e3f9" providerId="ADAL" clId="{D4783626-12D1-4378-BDE8-4314286D5E58}" dt="2019-02-07T14:49:17.104" v="822" actId="113"/>
          <ac:graphicFrameMkLst>
            <pc:docMk/>
            <pc:sldMk cId="1892406443" sldId="301"/>
            <ac:graphicFrameMk id="4" creationId="{66AA8AD7-3E64-447D-9FD3-2FE23126999F}"/>
          </ac:graphicFrameMkLst>
        </pc:graphicFrameChg>
      </pc:sldChg>
      <pc:sldChg chg="addSp delSp modSp">
        <pc:chgData name="Luis Jesús Herrero de Cos" userId="1a803f82-0012-431b-a368-6f3c9304e3f9" providerId="ADAL" clId="{D4783626-12D1-4378-BDE8-4314286D5E58}" dt="2019-02-08T21:25:29.781" v="3777"/>
        <pc:sldMkLst>
          <pc:docMk/>
          <pc:sldMk cId="929142253" sldId="379"/>
        </pc:sldMkLst>
        <pc:spChg chg="mod">
          <ac:chgData name="Luis Jesús Herrero de Cos" userId="1a803f82-0012-431b-a368-6f3c9304e3f9" providerId="ADAL" clId="{D4783626-12D1-4378-BDE8-4314286D5E58}" dt="2019-02-07T15:02:45.178" v="1322" actId="20577"/>
          <ac:spMkLst>
            <pc:docMk/>
            <pc:sldMk cId="929142253" sldId="379"/>
            <ac:spMk id="3" creationId="{39EF8472-5964-49CE-9B31-2D275D11B2B5}"/>
          </ac:spMkLst>
        </pc:spChg>
        <pc:graphicFrameChg chg="del">
          <ac:chgData name="Luis Jesús Herrero de Cos" userId="1a803f82-0012-431b-a368-6f3c9304e3f9" providerId="ADAL" clId="{D4783626-12D1-4378-BDE8-4314286D5E58}" dt="2019-02-07T14:50:29.781" v="851" actId="478"/>
          <ac:graphicFrameMkLst>
            <pc:docMk/>
            <pc:sldMk cId="929142253" sldId="379"/>
            <ac:graphicFrameMk id="4" creationId="{66AA8AD7-3E64-447D-9FD3-2FE23126999F}"/>
          </ac:graphicFrameMkLst>
        </pc:graphicFrameChg>
        <pc:graphicFrameChg chg="add mod modGraphic">
          <ac:chgData name="Luis Jesús Herrero de Cos" userId="1a803f82-0012-431b-a368-6f3c9304e3f9" providerId="ADAL" clId="{D4783626-12D1-4378-BDE8-4314286D5E58}" dt="2019-02-08T21:25:29.781" v="3777"/>
          <ac:graphicFrameMkLst>
            <pc:docMk/>
            <pc:sldMk cId="929142253" sldId="379"/>
            <ac:graphicFrameMk id="5" creationId="{229202BA-D043-463E-B88D-BA926FA66040}"/>
          </ac:graphicFrameMkLst>
        </pc:graphicFrameChg>
      </pc:sldChg>
      <pc:sldChg chg="addSp delSp modSp add setBg">
        <pc:chgData name="Luis Jesús Herrero de Cos" userId="1a803f82-0012-431b-a368-6f3c9304e3f9" providerId="ADAL" clId="{D4783626-12D1-4378-BDE8-4314286D5E58}" dt="2019-02-08T21:26:11.960" v="3779"/>
        <pc:sldMkLst>
          <pc:docMk/>
          <pc:sldMk cId="3945483882" sldId="380"/>
        </pc:sldMkLst>
        <pc:spChg chg="mod">
          <ac:chgData name="Luis Jesús Herrero de Cos" userId="1a803f82-0012-431b-a368-6f3c9304e3f9" providerId="ADAL" clId="{D4783626-12D1-4378-BDE8-4314286D5E58}" dt="2019-02-08T14:32:36.659" v="3708" actId="113"/>
          <ac:spMkLst>
            <pc:docMk/>
            <pc:sldMk cId="3945483882" sldId="380"/>
            <ac:spMk id="3" creationId="{39EF8472-5964-49CE-9B31-2D275D11B2B5}"/>
          </ac:spMkLst>
        </pc:spChg>
        <pc:graphicFrameChg chg="add mod modGraphic">
          <ac:chgData name="Luis Jesús Herrero de Cos" userId="1a803f82-0012-431b-a368-6f3c9304e3f9" providerId="ADAL" clId="{D4783626-12D1-4378-BDE8-4314286D5E58}" dt="2019-02-08T21:26:11.960" v="3779"/>
          <ac:graphicFrameMkLst>
            <pc:docMk/>
            <pc:sldMk cId="3945483882" sldId="380"/>
            <ac:graphicFrameMk id="4" creationId="{6A66B342-AEDC-4332-B81E-666F0607D2C2}"/>
          </ac:graphicFrameMkLst>
        </pc:graphicFrameChg>
        <pc:graphicFrameChg chg="del">
          <ac:chgData name="Luis Jesús Herrero de Cos" userId="1a803f82-0012-431b-a368-6f3c9304e3f9" providerId="ADAL" clId="{D4783626-12D1-4378-BDE8-4314286D5E58}" dt="2019-02-07T15:03:58.257" v="1379" actId="478"/>
          <ac:graphicFrameMkLst>
            <pc:docMk/>
            <pc:sldMk cId="3945483882" sldId="380"/>
            <ac:graphicFrameMk id="5" creationId="{229202BA-D043-463E-B88D-BA926FA66040}"/>
          </ac:graphicFrameMkLst>
        </pc:graphicFrameChg>
      </pc:sldChg>
      <pc:sldChg chg="modSp add setBg">
        <pc:chgData name="Luis Jesús Herrero de Cos" userId="1a803f82-0012-431b-a368-6f3c9304e3f9" providerId="ADAL" clId="{D4783626-12D1-4378-BDE8-4314286D5E58}" dt="2019-02-08T22:03:35.547" v="3803" actId="20577"/>
        <pc:sldMkLst>
          <pc:docMk/>
          <pc:sldMk cId="3466784750" sldId="381"/>
        </pc:sldMkLst>
        <pc:spChg chg="mod">
          <ac:chgData name="Luis Jesús Herrero de Cos" userId="1a803f82-0012-431b-a368-6f3c9304e3f9" providerId="ADAL" clId="{D4783626-12D1-4378-BDE8-4314286D5E58}" dt="2019-02-07T15:41:09.792" v="2663" actId="2710"/>
          <ac:spMkLst>
            <pc:docMk/>
            <pc:sldMk cId="3466784750" sldId="381"/>
            <ac:spMk id="3" creationId="{39EF8472-5964-49CE-9B31-2D275D11B2B5}"/>
          </ac:spMkLst>
        </pc:spChg>
        <pc:graphicFrameChg chg="mod modGraphic">
          <ac:chgData name="Luis Jesús Herrero de Cos" userId="1a803f82-0012-431b-a368-6f3c9304e3f9" providerId="ADAL" clId="{D4783626-12D1-4378-BDE8-4314286D5E58}" dt="2019-02-08T22:03:35.547" v="3803" actId="20577"/>
          <ac:graphicFrameMkLst>
            <pc:docMk/>
            <pc:sldMk cId="3466784750" sldId="381"/>
            <ac:graphicFrameMk id="4" creationId="{66AA8AD7-3E64-447D-9FD3-2FE23126999F}"/>
          </ac:graphicFrameMkLst>
        </pc:graphicFrameChg>
      </pc:sldChg>
      <pc:sldChg chg="delSp modSp add">
        <pc:chgData name="Luis Jesús Herrero de Cos" userId="1a803f82-0012-431b-a368-6f3c9304e3f9" providerId="ADAL" clId="{D4783626-12D1-4378-BDE8-4314286D5E58}" dt="2019-02-07T15:59:08.578" v="3219" actId="27636"/>
        <pc:sldMkLst>
          <pc:docMk/>
          <pc:sldMk cId="2493881187" sldId="383"/>
        </pc:sldMkLst>
        <pc:spChg chg="mod">
          <ac:chgData name="Luis Jesús Herrero de Cos" userId="1a803f82-0012-431b-a368-6f3c9304e3f9" providerId="ADAL" clId="{D4783626-12D1-4378-BDE8-4314286D5E58}" dt="2019-02-07T15:59:08.578" v="3219" actId="27636"/>
          <ac:spMkLst>
            <pc:docMk/>
            <pc:sldMk cId="2493881187" sldId="383"/>
            <ac:spMk id="3" creationId="{39EF8472-5964-49CE-9B31-2D275D11B2B5}"/>
          </ac:spMkLst>
        </pc:spChg>
        <pc:graphicFrameChg chg="del">
          <ac:chgData name="Luis Jesús Herrero de Cos" userId="1a803f82-0012-431b-a368-6f3c9304e3f9" providerId="ADAL" clId="{D4783626-12D1-4378-BDE8-4314286D5E58}" dt="2019-02-07T15:48:19.944" v="2740" actId="478"/>
          <ac:graphicFrameMkLst>
            <pc:docMk/>
            <pc:sldMk cId="2493881187" sldId="383"/>
            <ac:graphicFrameMk id="4" creationId="{66AA8AD7-3E64-447D-9FD3-2FE23126999F}"/>
          </ac:graphicFrameMkLst>
        </pc:graphicFrameChg>
      </pc:sldChg>
      <pc:sldChg chg="addSp delSp modSp add delAnim modAnim">
        <pc:chgData name="Luis Jesús Herrero de Cos" userId="1a803f82-0012-431b-a368-6f3c9304e3f9" providerId="ADAL" clId="{D4783626-12D1-4378-BDE8-4314286D5E58}" dt="2019-02-08T22:03:10.336" v="3802"/>
        <pc:sldMkLst>
          <pc:docMk/>
          <pc:sldMk cId="3626469601" sldId="384"/>
        </pc:sldMkLst>
        <pc:spChg chg="mod">
          <ac:chgData name="Luis Jesús Herrero de Cos" userId="1a803f82-0012-431b-a368-6f3c9304e3f9" providerId="ADAL" clId="{D4783626-12D1-4378-BDE8-4314286D5E58}" dt="2019-02-08T21:46:47.732" v="3793" actId="20577"/>
          <ac:spMkLst>
            <pc:docMk/>
            <pc:sldMk cId="3626469601" sldId="384"/>
            <ac:spMk id="3" creationId="{39EF8472-5964-49CE-9B31-2D275D11B2B5}"/>
          </ac:spMkLst>
        </pc:spChg>
        <pc:picChg chg="add del mod">
          <ac:chgData name="Luis Jesús Herrero de Cos" userId="1a803f82-0012-431b-a368-6f3c9304e3f9" providerId="ADAL" clId="{D4783626-12D1-4378-BDE8-4314286D5E58}" dt="2019-02-08T21:34:41.642" v="3780" actId="478"/>
          <ac:picMkLst>
            <pc:docMk/>
            <pc:sldMk cId="3626469601" sldId="384"/>
            <ac:picMk id="4" creationId="{D4A86219-7EA7-496F-AB55-873F22188445}"/>
          </ac:picMkLst>
        </pc:picChg>
        <pc:picChg chg="add del mod">
          <ac:chgData name="Luis Jesús Herrero de Cos" userId="1a803f82-0012-431b-a368-6f3c9304e3f9" providerId="ADAL" clId="{D4783626-12D1-4378-BDE8-4314286D5E58}" dt="2019-02-08T21:45:41.408" v="3790" actId="478"/>
          <ac:picMkLst>
            <pc:docMk/>
            <pc:sldMk cId="3626469601" sldId="384"/>
            <ac:picMk id="5" creationId="{993D669C-86C9-4470-BCC6-5C3812E74B78}"/>
          </ac:picMkLst>
        </pc:picChg>
        <pc:picChg chg="add del mod">
          <ac:chgData name="Luis Jesús Herrero de Cos" userId="1a803f82-0012-431b-a368-6f3c9304e3f9" providerId="ADAL" clId="{D4783626-12D1-4378-BDE8-4314286D5E58}" dt="2019-02-08T21:47:25.229" v="3796" actId="478"/>
          <ac:picMkLst>
            <pc:docMk/>
            <pc:sldMk cId="3626469601" sldId="384"/>
            <ac:picMk id="6" creationId="{F73318D4-2F2C-40D5-B615-4D0A1B9E0DF0}"/>
          </ac:picMkLst>
        </pc:picChg>
        <pc:picChg chg="add mod">
          <ac:chgData name="Luis Jesús Herrero de Cos" userId="1a803f82-0012-431b-a368-6f3c9304e3f9" providerId="ADAL" clId="{D4783626-12D1-4378-BDE8-4314286D5E58}" dt="2019-02-08T21:45:37.155" v="3789" actId="1076"/>
          <ac:picMkLst>
            <pc:docMk/>
            <pc:sldMk cId="3626469601" sldId="384"/>
            <ac:picMk id="8" creationId="{BD548E7D-6D5D-41B6-BF7E-4E8AE92A8048}"/>
          </ac:picMkLst>
        </pc:picChg>
        <pc:picChg chg="add mod">
          <ac:chgData name="Luis Jesús Herrero de Cos" userId="1a803f82-0012-431b-a368-6f3c9304e3f9" providerId="ADAL" clId="{D4783626-12D1-4378-BDE8-4314286D5E58}" dt="2019-02-08T21:47:21.496" v="3795" actId="1076"/>
          <ac:picMkLst>
            <pc:docMk/>
            <pc:sldMk cId="3626469601" sldId="384"/>
            <ac:picMk id="9" creationId="{74473955-1D7C-4B6F-B87F-81E26DA845F9}"/>
          </ac:picMkLst>
        </pc:picChg>
        <pc:picChg chg="add mod">
          <ac:chgData name="Luis Jesús Herrero de Cos" userId="1a803f82-0012-431b-a368-6f3c9304e3f9" providerId="ADAL" clId="{D4783626-12D1-4378-BDE8-4314286D5E58}" dt="2019-02-08T21:48:52.689" v="3798" actId="1076"/>
          <ac:picMkLst>
            <pc:docMk/>
            <pc:sldMk cId="3626469601" sldId="384"/>
            <ac:picMk id="10" creationId="{D7C34484-98B6-49B5-9E9A-D110F58EB98D}"/>
          </ac:picMkLst>
        </pc:picChg>
        <pc:picChg chg="add mod">
          <ac:chgData name="Luis Jesús Herrero de Cos" userId="1a803f82-0012-431b-a368-6f3c9304e3f9" providerId="ADAL" clId="{D4783626-12D1-4378-BDE8-4314286D5E58}" dt="2019-02-08T22:02:42.399" v="3800" actId="1076"/>
          <ac:picMkLst>
            <pc:docMk/>
            <pc:sldMk cId="3626469601" sldId="384"/>
            <ac:picMk id="11" creationId="{66C25DBF-AEC1-4CA8-B5EA-F8A2A8425870}"/>
          </ac:picMkLst>
        </pc:picChg>
      </pc:sldChg>
      <pc:sldChg chg="modSp add">
        <pc:chgData name="Luis Jesús Herrero de Cos" userId="1a803f82-0012-431b-a368-6f3c9304e3f9" providerId="ADAL" clId="{D4783626-12D1-4378-BDE8-4314286D5E58}" dt="2019-02-08T22:20:20.384" v="4530" actId="6549"/>
        <pc:sldMkLst>
          <pc:docMk/>
          <pc:sldMk cId="3117268914" sldId="385"/>
        </pc:sldMkLst>
        <pc:spChg chg="mod">
          <ac:chgData name="Luis Jesús Herrero de Cos" userId="1a803f82-0012-431b-a368-6f3c9304e3f9" providerId="ADAL" clId="{D4783626-12D1-4378-BDE8-4314286D5E58}" dt="2019-02-08T22:20:20.384" v="4530" actId="6549"/>
          <ac:spMkLst>
            <pc:docMk/>
            <pc:sldMk cId="3117268914" sldId="385"/>
            <ac:spMk id="3" creationId="{39EF8472-5964-49CE-9B31-2D275D11B2B5}"/>
          </ac:spMkLst>
        </pc:spChg>
        <pc:graphicFrameChg chg="mod modGraphic">
          <ac:chgData name="Luis Jesús Herrero de Cos" userId="1a803f82-0012-431b-a368-6f3c9304e3f9" providerId="ADAL" clId="{D4783626-12D1-4378-BDE8-4314286D5E58}" dt="2019-02-08T22:15:42.582" v="4375" actId="1076"/>
          <ac:graphicFrameMkLst>
            <pc:docMk/>
            <pc:sldMk cId="3117268914" sldId="385"/>
            <ac:graphicFrameMk id="4" creationId="{66AA8AD7-3E64-447D-9FD3-2FE23126999F}"/>
          </ac:graphicFrameMkLst>
        </pc:graphicFrameChg>
      </pc:sldChg>
      <pc:sldChg chg="delSp modSp add delAnim">
        <pc:chgData name="Luis Jesús Herrero de Cos" userId="1a803f82-0012-431b-a368-6f3c9304e3f9" providerId="ADAL" clId="{D4783626-12D1-4378-BDE8-4314286D5E58}" dt="2019-02-08T22:57:23.625" v="5053"/>
        <pc:sldMkLst>
          <pc:docMk/>
          <pc:sldMk cId="1070716704" sldId="386"/>
        </pc:sldMkLst>
        <pc:spChg chg="mod">
          <ac:chgData name="Luis Jesús Herrero de Cos" userId="1a803f82-0012-431b-a368-6f3c9304e3f9" providerId="ADAL" clId="{D4783626-12D1-4378-BDE8-4314286D5E58}" dt="2019-02-08T22:57:23.625" v="5053"/>
          <ac:spMkLst>
            <pc:docMk/>
            <pc:sldMk cId="1070716704" sldId="386"/>
            <ac:spMk id="3" creationId="{39EF8472-5964-49CE-9B31-2D275D11B2B5}"/>
          </ac:spMkLst>
        </pc:spChg>
        <pc:picChg chg="del">
          <ac:chgData name="Luis Jesús Herrero de Cos" userId="1a803f82-0012-431b-a368-6f3c9304e3f9" providerId="ADAL" clId="{D4783626-12D1-4378-BDE8-4314286D5E58}" dt="2019-02-08T22:22:43.256" v="4644" actId="478"/>
          <ac:picMkLst>
            <pc:docMk/>
            <pc:sldMk cId="1070716704" sldId="386"/>
            <ac:picMk id="8" creationId="{BD548E7D-6D5D-41B6-BF7E-4E8AE92A8048}"/>
          </ac:picMkLst>
        </pc:picChg>
        <pc:picChg chg="del">
          <ac:chgData name="Luis Jesús Herrero de Cos" userId="1a803f82-0012-431b-a368-6f3c9304e3f9" providerId="ADAL" clId="{D4783626-12D1-4378-BDE8-4314286D5E58}" dt="2019-02-08T22:22:46.088" v="4645" actId="478"/>
          <ac:picMkLst>
            <pc:docMk/>
            <pc:sldMk cId="1070716704" sldId="386"/>
            <ac:picMk id="9" creationId="{74473955-1D7C-4B6F-B87F-81E26DA845F9}"/>
          </ac:picMkLst>
        </pc:picChg>
        <pc:picChg chg="del">
          <ac:chgData name="Luis Jesús Herrero de Cos" userId="1a803f82-0012-431b-a368-6f3c9304e3f9" providerId="ADAL" clId="{D4783626-12D1-4378-BDE8-4314286D5E58}" dt="2019-02-08T22:22:52.825" v="4646" actId="478"/>
          <ac:picMkLst>
            <pc:docMk/>
            <pc:sldMk cId="1070716704" sldId="386"/>
            <ac:picMk id="10" creationId="{D7C34484-98B6-49B5-9E9A-D110F58EB98D}"/>
          </ac:picMkLst>
        </pc:picChg>
        <pc:picChg chg="del">
          <ac:chgData name="Luis Jesús Herrero de Cos" userId="1a803f82-0012-431b-a368-6f3c9304e3f9" providerId="ADAL" clId="{D4783626-12D1-4378-BDE8-4314286D5E58}" dt="2019-02-08T22:22:56.538" v="4647" actId="478"/>
          <ac:picMkLst>
            <pc:docMk/>
            <pc:sldMk cId="1070716704" sldId="386"/>
            <ac:picMk id="11" creationId="{66C25DBF-AEC1-4CA8-B5EA-F8A2A8425870}"/>
          </ac:picMkLst>
        </pc:picChg>
      </pc:sldChg>
      <pc:sldChg chg="addSp delSp modSp delAnim modAnim">
        <pc:chgData name="Luis Jesús Herrero de Cos" userId="1a803f82-0012-431b-a368-6f3c9304e3f9" providerId="ADAL" clId="{D4783626-12D1-4378-BDE8-4314286D5E58}" dt="2019-02-08T22:59:54.044" v="5062"/>
        <pc:sldMkLst>
          <pc:docMk/>
          <pc:sldMk cId="1109079432" sldId="387"/>
        </pc:sldMkLst>
        <pc:spChg chg="mod">
          <ac:chgData name="Luis Jesús Herrero de Cos" userId="1a803f82-0012-431b-a368-6f3c9304e3f9" providerId="ADAL" clId="{D4783626-12D1-4378-BDE8-4314286D5E58}" dt="2019-02-08T22:53:39.936" v="5052" actId="20577"/>
          <ac:spMkLst>
            <pc:docMk/>
            <pc:sldMk cId="1109079432" sldId="387"/>
            <ac:spMk id="3" creationId="{39EF8472-5964-49CE-9B31-2D275D11B2B5}"/>
          </ac:spMkLst>
        </pc:spChg>
        <pc:picChg chg="add mod">
          <ac:chgData name="Luis Jesús Herrero de Cos" userId="1a803f82-0012-431b-a368-6f3c9304e3f9" providerId="ADAL" clId="{D4783626-12D1-4378-BDE8-4314286D5E58}" dt="2019-02-08T22:43:31.774" v="4966" actId="14100"/>
          <ac:picMkLst>
            <pc:docMk/>
            <pc:sldMk cId="1109079432" sldId="387"/>
            <ac:picMk id="4" creationId="{1AA23C7C-B8B3-4465-B3AF-5E71A1D92A7D}"/>
          </ac:picMkLst>
        </pc:picChg>
        <pc:picChg chg="add del mod">
          <ac:chgData name="Luis Jesús Herrero de Cos" userId="1a803f82-0012-431b-a368-6f3c9304e3f9" providerId="ADAL" clId="{D4783626-12D1-4378-BDE8-4314286D5E58}" dt="2019-02-08T22:58:58.458" v="5054" actId="478"/>
          <ac:picMkLst>
            <pc:docMk/>
            <pc:sldMk cId="1109079432" sldId="387"/>
            <ac:picMk id="5" creationId="{5FE49DEC-F0FE-47E1-A4A0-634A29FB82D6}"/>
          </ac:picMkLst>
        </pc:picChg>
        <pc:picChg chg="add mod">
          <ac:chgData name="Luis Jesús Herrero de Cos" userId="1a803f82-0012-431b-a368-6f3c9304e3f9" providerId="ADAL" clId="{D4783626-12D1-4378-BDE8-4314286D5E58}" dt="2019-02-08T22:59:33.049" v="5060" actId="1076"/>
          <ac:picMkLst>
            <pc:docMk/>
            <pc:sldMk cId="1109079432" sldId="387"/>
            <ac:picMk id="6" creationId="{8686C05D-765B-4730-9DC5-F2C314C52C78}"/>
          </ac:picMkLst>
        </pc:picChg>
        <pc:picChg chg="del">
          <ac:chgData name="Luis Jesús Herrero de Cos" userId="1a803f82-0012-431b-a368-6f3c9304e3f9" providerId="ADAL" clId="{D4783626-12D1-4378-BDE8-4314286D5E58}" dt="2019-02-08T22:37:13.571" v="4711" actId="478"/>
          <ac:picMkLst>
            <pc:docMk/>
            <pc:sldMk cId="1109079432" sldId="387"/>
            <ac:picMk id="8" creationId="{BD548E7D-6D5D-41B6-BF7E-4E8AE92A8048}"/>
          </ac:picMkLst>
        </pc:picChg>
        <pc:picChg chg="del">
          <ac:chgData name="Luis Jesús Herrero de Cos" userId="1a803f82-0012-431b-a368-6f3c9304e3f9" providerId="ADAL" clId="{D4783626-12D1-4378-BDE8-4314286D5E58}" dt="2019-02-08T22:37:16.297" v="4712" actId="478"/>
          <ac:picMkLst>
            <pc:docMk/>
            <pc:sldMk cId="1109079432" sldId="387"/>
            <ac:picMk id="9" creationId="{74473955-1D7C-4B6F-B87F-81E26DA845F9}"/>
          </ac:picMkLst>
        </pc:picChg>
        <pc:picChg chg="del">
          <ac:chgData name="Luis Jesús Herrero de Cos" userId="1a803f82-0012-431b-a368-6f3c9304e3f9" providerId="ADAL" clId="{D4783626-12D1-4378-BDE8-4314286D5E58}" dt="2019-02-08T22:37:19" v="4713" actId="478"/>
          <ac:picMkLst>
            <pc:docMk/>
            <pc:sldMk cId="1109079432" sldId="387"/>
            <ac:picMk id="10" creationId="{D7C34484-98B6-49B5-9E9A-D110F58EB98D}"/>
          </ac:picMkLst>
        </pc:picChg>
        <pc:picChg chg="del">
          <ac:chgData name="Luis Jesús Herrero de Cos" userId="1a803f82-0012-431b-a368-6f3c9304e3f9" providerId="ADAL" clId="{D4783626-12D1-4378-BDE8-4314286D5E58}" dt="2019-02-08T22:37:21.425" v="4714" actId="478"/>
          <ac:picMkLst>
            <pc:docMk/>
            <pc:sldMk cId="1109079432" sldId="387"/>
            <ac:picMk id="11" creationId="{66C25DBF-AEC1-4CA8-B5EA-F8A2A8425870}"/>
          </ac:picMkLst>
        </pc:picChg>
        <pc:picChg chg="add mod">
          <ac:chgData name="Luis Jesús Herrero de Cos" userId="1a803f82-0012-431b-a368-6f3c9304e3f9" providerId="ADAL" clId="{D4783626-12D1-4378-BDE8-4314286D5E58}" dt="2019-02-08T22:59:21.114" v="5058" actId="14100"/>
          <ac:picMkLst>
            <pc:docMk/>
            <pc:sldMk cId="1109079432" sldId="387"/>
            <ac:picMk id="12" creationId="{BED33217-55F2-4B75-90E1-998C7FE60181}"/>
          </ac:picMkLst>
        </pc:picChg>
      </pc:sldChg>
      <pc:sldChg chg="modSp add ord">
        <pc:chgData name="Luis Jesús Herrero de Cos" userId="1a803f82-0012-431b-a368-6f3c9304e3f9" providerId="ADAL" clId="{D4783626-12D1-4378-BDE8-4314286D5E58}" dt="2019-03-04T13:05:46.221" v="5792"/>
        <pc:sldMkLst>
          <pc:docMk/>
          <pc:sldMk cId="1295946753" sldId="388"/>
        </pc:sldMkLst>
        <pc:spChg chg="mod">
          <ac:chgData name="Luis Jesús Herrero de Cos" userId="1a803f82-0012-431b-a368-6f3c9304e3f9" providerId="ADAL" clId="{D4783626-12D1-4378-BDE8-4314286D5E58}" dt="2019-02-11T11:24:01.072" v="5596" actId="27636"/>
          <ac:spMkLst>
            <pc:docMk/>
            <pc:sldMk cId="1295946753" sldId="388"/>
            <ac:spMk id="3" creationId="{39EF8472-5964-49CE-9B31-2D275D11B2B5}"/>
          </ac:spMkLst>
        </pc:spChg>
        <pc:graphicFrameChg chg="mod modGraphic">
          <ac:chgData name="Luis Jesús Herrero de Cos" userId="1a803f82-0012-431b-a368-6f3c9304e3f9" providerId="ADAL" clId="{D4783626-12D1-4378-BDE8-4314286D5E58}" dt="2019-02-11T17:08:11.040" v="5791" actId="20577"/>
          <ac:graphicFrameMkLst>
            <pc:docMk/>
            <pc:sldMk cId="1295946753" sldId="388"/>
            <ac:graphicFrameMk id="4" creationId="{66AA8AD7-3E64-447D-9FD3-2FE23126999F}"/>
          </ac:graphicFrameMkLst>
        </pc:graphicFrameChg>
      </pc:sldChg>
    </pc:docChg>
  </pc:docChgLst>
  <pc:docChgLst>
    <pc:chgData name="Luis Herrero de Cos" userId="1a803f82-0012-431b-a368-6f3c9304e3f9" providerId="ADAL" clId="{58331D5E-0EFD-4ADC-BB09-E9BB9F064202}"/>
    <pc:docChg chg="modSld">
      <pc:chgData name="Luis Herrero de Cos" userId="1a803f82-0012-431b-a368-6f3c9304e3f9" providerId="ADAL" clId="{58331D5E-0EFD-4ADC-BB09-E9BB9F064202}" dt="2020-01-08T20:57:44.864" v="9" actId="20577"/>
      <pc:docMkLst>
        <pc:docMk/>
      </pc:docMkLst>
      <pc:sldChg chg="modSp">
        <pc:chgData name="Luis Herrero de Cos" userId="1a803f82-0012-431b-a368-6f3c9304e3f9" providerId="ADAL" clId="{58331D5E-0EFD-4ADC-BB09-E9BB9F064202}" dt="2020-01-08T20:57:44.864" v="9" actId="20577"/>
        <pc:sldMkLst>
          <pc:docMk/>
          <pc:sldMk cId="4031849461" sldId="359"/>
        </pc:sldMkLst>
        <pc:spChg chg="mod">
          <ac:chgData name="Luis Herrero de Cos" userId="1a803f82-0012-431b-a368-6f3c9304e3f9" providerId="ADAL" clId="{58331D5E-0EFD-4ADC-BB09-E9BB9F064202}" dt="2020-01-08T20:57:44.864" v="9" actId="20577"/>
          <ac:spMkLst>
            <pc:docMk/>
            <pc:sldMk cId="4031849461" sldId="359"/>
            <ac:spMk id="3" creationId="{1908657F-0E0E-41D5-B64A-59CD437248A2}"/>
          </ac:spMkLst>
        </pc:spChg>
      </pc:sldChg>
    </pc:docChg>
  </pc:docChgLst>
  <pc:docChgLst>
    <pc:chgData name="Luis Jesús Herrero de Cos" userId="1a803f82-0012-431b-a368-6f3c9304e3f9" providerId="ADAL" clId="{E6D40B9F-FA20-4B0E-BCF9-35D20FF4DB2E}"/>
    <pc:docChg chg="undo custSel addSld delSld modSld">
      <pc:chgData name="Luis Jesús Herrero de Cos" userId="1a803f82-0012-431b-a368-6f3c9304e3f9" providerId="ADAL" clId="{E6D40B9F-FA20-4B0E-BCF9-35D20FF4DB2E}" dt="2019-01-28T20:59:31.263" v="573" actId="6549"/>
      <pc:docMkLst>
        <pc:docMk/>
      </pc:docMkLst>
    </pc:docChg>
  </pc:docChgLst>
  <pc:docChgLst>
    <pc:chgData name="Luis Jesús Herrero de Cos" userId="1a803f82-0012-431b-a368-6f3c9304e3f9" providerId="ADAL" clId="{510AAAA6-4576-4F2E-B523-C146F645576A}"/>
    <pc:docChg chg="undo custSel addSld delSld modSld sldOrd">
      <pc:chgData name="Luis Jesús Herrero de Cos" userId="1a803f82-0012-431b-a368-6f3c9304e3f9" providerId="ADAL" clId="{510AAAA6-4576-4F2E-B523-C146F645576A}" dt="2019-02-06T23:21:34.029" v="5848" actId="20577"/>
      <pc:docMkLst>
        <pc:docMk/>
      </pc:docMkLst>
      <pc:sldChg chg="modSp">
        <pc:chgData name="Luis Jesús Herrero de Cos" userId="1a803f82-0012-431b-a368-6f3c9304e3f9" providerId="ADAL" clId="{510AAAA6-4576-4F2E-B523-C146F645576A}" dt="2019-02-06T07:56:44.022" v="9" actId="27636"/>
        <pc:sldMkLst>
          <pc:docMk/>
          <pc:sldMk cId="0" sldId="256"/>
        </pc:sldMkLst>
        <pc:spChg chg="mod">
          <ac:chgData name="Luis Jesús Herrero de Cos" userId="1a803f82-0012-431b-a368-6f3c9304e3f9" providerId="ADAL" clId="{510AAAA6-4576-4F2E-B523-C146F645576A}" dt="2019-02-06T07:56:44.022" v="9" actId="27636"/>
          <ac:spMkLst>
            <pc:docMk/>
            <pc:sldMk cId="0" sldId="256"/>
            <ac:spMk id="2" creationId="{00000000-0000-0000-0000-000000000000}"/>
          </ac:spMkLst>
        </pc:spChg>
      </pc:sldChg>
      <pc:sldChg chg="addSp delSp modSp">
        <pc:chgData name="Luis Jesús Herrero de Cos" userId="1a803f82-0012-431b-a368-6f3c9304e3f9" providerId="ADAL" clId="{510AAAA6-4576-4F2E-B523-C146F645576A}" dt="2019-02-06T08:53:39.996" v="2106" actId="20577"/>
        <pc:sldMkLst>
          <pc:docMk/>
          <pc:sldMk cId="1892406443" sldId="301"/>
        </pc:sldMkLst>
        <pc:spChg chg="mod">
          <ac:chgData name="Luis Jesús Herrero de Cos" userId="1a803f82-0012-431b-a368-6f3c9304e3f9" providerId="ADAL" clId="{510AAAA6-4576-4F2E-B523-C146F645576A}" dt="2019-02-06T08:38:45.106" v="1906" actId="255"/>
          <ac:spMkLst>
            <pc:docMk/>
            <pc:sldMk cId="1892406443" sldId="301"/>
            <ac:spMk id="2" creationId="{00000000-0000-0000-0000-000000000000}"/>
          </ac:spMkLst>
        </pc:spChg>
        <pc:spChg chg="mod">
          <ac:chgData name="Luis Jesús Herrero de Cos" userId="1a803f82-0012-431b-a368-6f3c9304e3f9" providerId="ADAL" clId="{510AAAA6-4576-4F2E-B523-C146F645576A}" dt="2019-02-06T08:53:39.996" v="2106" actId="20577"/>
          <ac:spMkLst>
            <pc:docMk/>
            <pc:sldMk cId="1892406443" sldId="301"/>
            <ac:spMk id="3" creationId="{39EF8472-5964-49CE-9B31-2D275D11B2B5}"/>
          </ac:spMkLst>
        </pc:spChg>
        <pc:graphicFrameChg chg="add del modGraphic">
          <ac:chgData name="Luis Jesús Herrero de Cos" userId="1a803f82-0012-431b-a368-6f3c9304e3f9" providerId="ADAL" clId="{510AAAA6-4576-4F2E-B523-C146F645576A}" dt="2019-02-06T08:41:47.731" v="1962" actId="478"/>
          <ac:graphicFrameMkLst>
            <pc:docMk/>
            <pc:sldMk cId="1892406443" sldId="301"/>
            <ac:graphicFrameMk id="5" creationId="{614BBFC2-A861-425C-9390-5351B3296546}"/>
          </ac:graphicFrameMkLst>
        </pc:graphicFrameChg>
      </pc:sldChg>
      <pc:sldChg chg="modSp">
        <pc:chgData name="Luis Jesús Herrero de Cos" userId="1a803f82-0012-431b-a368-6f3c9304e3f9" providerId="ADAL" clId="{510AAAA6-4576-4F2E-B523-C146F645576A}" dt="2019-02-06T08:27:24.207" v="1202" actId="20577"/>
        <pc:sldMkLst>
          <pc:docMk/>
          <pc:sldMk cId="4031849461" sldId="359"/>
        </pc:sldMkLst>
        <pc:spChg chg="mod">
          <ac:chgData name="Luis Jesús Herrero de Cos" userId="1a803f82-0012-431b-a368-6f3c9304e3f9" providerId="ADAL" clId="{510AAAA6-4576-4F2E-B523-C146F645576A}" dt="2019-02-06T08:27:24.207" v="1202" actId="20577"/>
          <ac:spMkLst>
            <pc:docMk/>
            <pc:sldMk cId="4031849461" sldId="359"/>
            <ac:spMk id="3" creationId="{1908657F-0E0E-41D5-B64A-59CD437248A2}"/>
          </ac:spMkLst>
        </pc:spChg>
      </pc:sldChg>
    </pc:docChg>
  </pc:docChgLst>
  <pc:docChgLst>
    <pc:chgData name="Luis Jesús Herrero de Cos" userId="1a803f82-0012-431b-a368-6f3c9304e3f9" providerId="ADAL" clId="{CE149D22-029B-4E05-AD11-CB52C61133AA}"/>
    <pc:docChg chg="undo custSel addSld delSld modSld">
      <pc:chgData name="Luis Jesús Herrero de Cos" userId="1a803f82-0012-431b-a368-6f3c9304e3f9" providerId="ADAL" clId="{CE149D22-029B-4E05-AD11-CB52C61133AA}" dt="2019-02-07T11:53:20.279" v="3147" actId="20577"/>
      <pc:docMkLst>
        <pc:docMk/>
      </pc:docMkLst>
      <pc:sldChg chg="modSp">
        <pc:chgData name="Luis Jesús Herrero de Cos" userId="1a803f82-0012-431b-a368-6f3c9304e3f9" providerId="ADAL" clId="{CE149D22-029B-4E05-AD11-CB52C61133AA}" dt="2019-02-07T08:15:13.362" v="595" actId="20577"/>
        <pc:sldMkLst>
          <pc:docMk/>
          <pc:sldMk cId="1892406443" sldId="301"/>
        </pc:sldMkLst>
        <pc:spChg chg="mod">
          <ac:chgData name="Luis Jesús Herrero de Cos" userId="1a803f82-0012-431b-a368-6f3c9304e3f9" providerId="ADAL" clId="{CE149D22-029B-4E05-AD11-CB52C61133AA}" dt="2019-02-07T08:09:43.197" v="83" actId="14100"/>
          <ac:spMkLst>
            <pc:docMk/>
            <pc:sldMk cId="1892406443" sldId="301"/>
            <ac:spMk id="2" creationId="{00000000-0000-0000-0000-000000000000}"/>
          </ac:spMkLst>
        </pc:spChg>
        <pc:spChg chg="mod">
          <ac:chgData name="Luis Jesús Herrero de Cos" userId="1a803f82-0012-431b-a368-6f3c9304e3f9" providerId="ADAL" clId="{CE149D22-029B-4E05-AD11-CB52C61133AA}" dt="2019-02-07T08:15:13.362" v="595" actId="20577"/>
          <ac:spMkLst>
            <pc:docMk/>
            <pc:sldMk cId="1892406443" sldId="301"/>
            <ac:spMk id="3" creationId="{39EF8472-5964-49CE-9B31-2D275D11B2B5}"/>
          </ac:spMkLst>
        </pc:spChg>
      </pc:sldChg>
    </pc:docChg>
  </pc:docChgLst>
  <pc:docChgLst>
    <pc:chgData name="Luis Jesús Herrero de Cos" userId="1a803f82-0012-431b-a368-6f3c9304e3f9" providerId="ADAL" clId="{3E445D97-51AD-4BA6-930A-DC4B3E53F04A}"/>
    <pc:docChg chg="undo custSel addSld delSld modSld">
      <pc:chgData name="Luis Jesús Herrero de Cos" userId="1a803f82-0012-431b-a368-6f3c9304e3f9" providerId="ADAL" clId="{3E445D97-51AD-4BA6-930A-DC4B3E53F04A}" dt="2023-03-03T18:23:28.431" v="333" actId="20577"/>
      <pc:docMkLst>
        <pc:docMk/>
      </pc:docMkLst>
      <pc:sldChg chg="modSp mod">
        <pc:chgData name="Luis Jesús Herrero de Cos" userId="1a803f82-0012-431b-a368-6f3c9304e3f9" providerId="ADAL" clId="{3E445D97-51AD-4BA6-930A-DC4B3E53F04A}" dt="2023-02-20T21:29:26.173" v="5" actId="20577"/>
        <pc:sldMkLst>
          <pc:docMk/>
          <pc:sldMk cId="0" sldId="256"/>
        </pc:sldMkLst>
        <pc:spChg chg="mod">
          <ac:chgData name="Luis Jesús Herrero de Cos" userId="1a803f82-0012-431b-a368-6f3c9304e3f9" providerId="ADAL" clId="{3E445D97-51AD-4BA6-930A-DC4B3E53F04A}" dt="2023-02-20T21:29:26.173" v="5" actId="20577"/>
          <ac:spMkLst>
            <pc:docMk/>
            <pc:sldMk cId="0" sldId="256"/>
            <ac:spMk id="2" creationId="{00000000-0000-0000-0000-000000000000}"/>
          </ac:spMkLst>
        </pc:spChg>
      </pc:sldChg>
      <pc:sldChg chg="modSp mod">
        <pc:chgData name="Luis Jesús Herrero de Cos" userId="1a803f82-0012-431b-a368-6f3c9304e3f9" providerId="ADAL" clId="{3E445D97-51AD-4BA6-930A-DC4B3E53F04A}" dt="2023-02-20T22:01:26.203" v="209" actId="2165"/>
        <pc:sldMkLst>
          <pc:docMk/>
          <pc:sldMk cId="1892406443" sldId="301"/>
        </pc:sldMkLst>
        <pc:graphicFrameChg chg="modGraphic">
          <ac:chgData name="Luis Jesús Herrero de Cos" userId="1a803f82-0012-431b-a368-6f3c9304e3f9" providerId="ADAL" clId="{3E445D97-51AD-4BA6-930A-DC4B3E53F04A}" dt="2023-02-20T22:01:26.203" v="209" actId="2165"/>
          <ac:graphicFrameMkLst>
            <pc:docMk/>
            <pc:sldMk cId="1892406443" sldId="301"/>
            <ac:graphicFrameMk id="4" creationId="{66AA8AD7-3E64-447D-9FD3-2FE23126999F}"/>
          </ac:graphicFrameMkLst>
        </pc:graphicFrameChg>
      </pc:sldChg>
      <pc:sldChg chg="modSp mod">
        <pc:chgData name="Luis Jesús Herrero de Cos" userId="1a803f82-0012-431b-a368-6f3c9304e3f9" providerId="ADAL" clId="{3E445D97-51AD-4BA6-930A-DC4B3E53F04A}" dt="2023-02-20T22:01:45.894" v="211" actId="20577"/>
        <pc:sldMkLst>
          <pc:docMk/>
          <pc:sldMk cId="929142253" sldId="379"/>
        </pc:sldMkLst>
        <pc:spChg chg="mod">
          <ac:chgData name="Luis Jesús Herrero de Cos" userId="1a803f82-0012-431b-a368-6f3c9304e3f9" providerId="ADAL" clId="{3E445D97-51AD-4BA6-930A-DC4B3E53F04A}" dt="2023-02-20T22:01:45.894" v="211" actId="20577"/>
          <ac:spMkLst>
            <pc:docMk/>
            <pc:sldMk cId="929142253" sldId="379"/>
            <ac:spMk id="3" creationId="{39EF8472-5964-49CE-9B31-2D275D11B2B5}"/>
          </ac:spMkLst>
        </pc:spChg>
        <pc:graphicFrameChg chg="modGraphic">
          <ac:chgData name="Luis Jesús Herrero de Cos" userId="1a803f82-0012-431b-a368-6f3c9304e3f9" providerId="ADAL" clId="{3E445D97-51AD-4BA6-930A-DC4B3E53F04A}" dt="2023-02-20T21:46:45.438" v="198" actId="20577"/>
          <ac:graphicFrameMkLst>
            <pc:docMk/>
            <pc:sldMk cId="929142253" sldId="379"/>
            <ac:graphicFrameMk id="5" creationId="{229202BA-D043-463E-B88D-BA926FA66040}"/>
          </ac:graphicFrameMkLst>
        </pc:graphicFrameChg>
      </pc:sldChg>
      <pc:sldChg chg="modSp mod">
        <pc:chgData name="Luis Jesús Herrero de Cos" userId="1a803f82-0012-431b-a368-6f3c9304e3f9" providerId="ADAL" clId="{3E445D97-51AD-4BA6-930A-DC4B3E53F04A}" dt="2023-02-20T22:02:21.545" v="214" actId="20577"/>
        <pc:sldMkLst>
          <pc:docMk/>
          <pc:sldMk cId="3945483882" sldId="380"/>
        </pc:sldMkLst>
        <pc:graphicFrameChg chg="modGraphic">
          <ac:chgData name="Luis Jesús Herrero de Cos" userId="1a803f82-0012-431b-a368-6f3c9304e3f9" providerId="ADAL" clId="{3E445D97-51AD-4BA6-930A-DC4B3E53F04A}" dt="2023-02-20T22:02:21.545" v="214" actId="20577"/>
          <ac:graphicFrameMkLst>
            <pc:docMk/>
            <pc:sldMk cId="3945483882" sldId="380"/>
            <ac:graphicFrameMk id="4" creationId="{6A66B342-AEDC-4332-B81E-666F0607D2C2}"/>
          </ac:graphicFrameMkLst>
        </pc:graphicFrameChg>
      </pc:sldChg>
      <pc:sldChg chg="modSp mod">
        <pc:chgData name="Luis Jesús Herrero de Cos" userId="1a803f82-0012-431b-a368-6f3c9304e3f9" providerId="ADAL" clId="{3E445D97-51AD-4BA6-930A-DC4B3E53F04A}" dt="2023-02-20T22:06:22.263" v="218" actId="6549"/>
        <pc:sldMkLst>
          <pc:docMk/>
          <pc:sldMk cId="3466784750" sldId="381"/>
        </pc:sldMkLst>
        <pc:spChg chg="mod">
          <ac:chgData name="Luis Jesús Herrero de Cos" userId="1a803f82-0012-431b-a368-6f3c9304e3f9" providerId="ADAL" clId="{3E445D97-51AD-4BA6-930A-DC4B3E53F04A}" dt="2023-02-20T22:06:22.263" v="218" actId="6549"/>
          <ac:spMkLst>
            <pc:docMk/>
            <pc:sldMk cId="3466784750" sldId="381"/>
            <ac:spMk id="3" creationId="{39EF8472-5964-49CE-9B31-2D275D11B2B5}"/>
          </ac:spMkLst>
        </pc:spChg>
        <pc:graphicFrameChg chg="modGraphic">
          <ac:chgData name="Luis Jesús Herrero de Cos" userId="1a803f82-0012-431b-a368-6f3c9304e3f9" providerId="ADAL" clId="{3E445D97-51AD-4BA6-930A-DC4B3E53F04A}" dt="2023-02-20T22:06:17.717" v="216" actId="2165"/>
          <ac:graphicFrameMkLst>
            <pc:docMk/>
            <pc:sldMk cId="3466784750" sldId="381"/>
            <ac:graphicFrameMk id="4" creationId="{66AA8AD7-3E64-447D-9FD3-2FE23126999F}"/>
          </ac:graphicFrameMkLst>
        </pc:graphicFrameChg>
      </pc:sldChg>
      <pc:sldChg chg="modSp mod">
        <pc:chgData name="Luis Jesús Herrero de Cos" userId="1a803f82-0012-431b-a368-6f3c9304e3f9" providerId="ADAL" clId="{3E445D97-51AD-4BA6-930A-DC4B3E53F04A}" dt="2023-02-20T22:06:47.101" v="219" actId="2165"/>
        <pc:sldMkLst>
          <pc:docMk/>
          <pc:sldMk cId="3117268914" sldId="385"/>
        </pc:sldMkLst>
        <pc:graphicFrameChg chg="modGraphic">
          <ac:chgData name="Luis Jesús Herrero de Cos" userId="1a803f82-0012-431b-a368-6f3c9304e3f9" providerId="ADAL" clId="{3E445D97-51AD-4BA6-930A-DC4B3E53F04A}" dt="2023-02-20T22:06:47.101" v="219" actId="2165"/>
          <ac:graphicFrameMkLst>
            <pc:docMk/>
            <pc:sldMk cId="3117268914" sldId="385"/>
            <ac:graphicFrameMk id="4" creationId="{66AA8AD7-3E64-447D-9FD3-2FE23126999F}"/>
          </ac:graphicFrameMkLst>
        </pc:graphicFrameChg>
      </pc:sldChg>
      <pc:sldChg chg="modSp mod">
        <pc:chgData name="Luis Jesús Herrero de Cos" userId="1a803f82-0012-431b-a368-6f3c9304e3f9" providerId="ADAL" clId="{3E445D97-51AD-4BA6-930A-DC4B3E53F04A}" dt="2023-03-03T18:23:28.431" v="333" actId="20577"/>
        <pc:sldMkLst>
          <pc:docMk/>
          <pc:sldMk cId="1295946753" sldId="388"/>
        </pc:sldMkLst>
        <pc:spChg chg="mod">
          <ac:chgData name="Luis Jesús Herrero de Cos" userId="1a803f82-0012-431b-a368-6f3c9304e3f9" providerId="ADAL" clId="{3E445D97-51AD-4BA6-930A-DC4B3E53F04A}" dt="2023-03-03T18:21:34.206" v="226" actId="1076"/>
          <ac:spMkLst>
            <pc:docMk/>
            <pc:sldMk cId="1295946753" sldId="388"/>
            <ac:spMk id="3" creationId="{39EF8472-5964-49CE-9B31-2D275D11B2B5}"/>
          </ac:spMkLst>
        </pc:spChg>
        <pc:graphicFrameChg chg="mod modGraphic">
          <ac:chgData name="Luis Jesús Herrero de Cos" userId="1a803f82-0012-431b-a368-6f3c9304e3f9" providerId="ADAL" clId="{3E445D97-51AD-4BA6-930A-DC4B3E53F04A}" dt="2023-03-03T18:23:28.431" v="333" actId="20577"/>
          <ac:graphicFrameMkLst>
            <pc:docMk/>
            <pc:sldMk cId="1295946753" sldId="388"/>
            <ac:graphicFrameMk id="4" creationId="{66AA8AD7-3E64-447D-9FD3-2FE23126999F}"/>
          </ac:graphicFrameMkLst>
        </pc:graphicFrameChg>
      </pc:sldChg>
      <pc:sldChg chg="delSp modSp mod">
        <pc:chgData name="Luis Jesús Herrero de Cos" userId="1a803f82-0012-431b-a368-6f3c9304e3f9" providerId="ADAL" clId="{3E445D97-51AD-4BA6-930A-DC4B3E53F04A}" dt="2023-02-20T22:01:55.092" v="212" actId="6549"/>
        <pc:sldMkLst>
          <pc:docMk/>
          <pc:sldMk cId="2329180006" sldId="389"/>
        </pc:sldMkLst>
        <pc:spChg chg="mod">
          <ac:chgData name="Luis Jesús Herrero de Cos" userId="1a803f82-0012-431b-a368-6f3c9304e3f9" providerId="ADAL" clId="{3E445D97-51AD-4BA6-930A-DC4B3E53F04A}" dt="2023-02-20T22:01:55.092" v="212" actId="6549"/>
          <ac:spMkLst>
            <pc:docMk/>
            <pc:sldMk cId="2329180006" sldId="389"/>
            <ac:spMk id="3" creationId="{39EF8472-5964-49CE-9B31-2D275D11B2B5}"/>
          </ac:spMkLst>
        </pc:spChg>
        <pc:graphicFrameChg chg="del">
          <ac:chgData name="Luis Jesús Herrero de Cos" userId="1a803f82-0012-431b-a368-6f3c9304e3f9" providerId="ADAL" clId="{3E445D97-51AD-4BA6-930A-DC4B3E53F04A}" dt="2023-02-20T21:37:37.581" v="26" actId="478"/>
          <ac:graphicFrameMkLst>
            <pc:docMk/>
            <pc:sldMk cId="2329180006" sldId="389"/>
            <ac:graphicFrameMk id="5" creationId="{229202BA-D043-463E-B88D-BA926FA66040}"/>
          </ac:graphicFrameMkLst>
        </pc:graphicFrameChg>
      </pc:sldChg>
      <pc:sldChg chg="add del setBg">
        <pc:chgData name="Luis Jesús Herrero de Cos" userId="1a803f82-0012-431b-a368-6f3c9304e3f9" providerId="ADAL" clId="{3E445D97-51AD-4BA6-930A-DC4B3E53F04A}" dt="2023-02-20T21:38:19.442" v="30"/>
        <pc:sldMkLst>
          <pc:docMk/>
          <pc:sldMk cId="304870790" sldId="390"/>
        </pc:sldMkLst>
      </pc:sldChg>
    </pc:docChg>
  </pc:docChgLst>
  <pc:docChgLst>
    <pc:chgData name="Luis Jesús Herrero de Cos" userId="1a803f82-0012-431b-a368-6f3c9304e3f9" providerId="ADAL" clId="{3A29F7FE-5AB2-4BF7-9B60-13D00482527F}"/>
    <pc:docChg chg="modSld">
      <pc:chgData name="Luis Jesús Herrero de Cos" userId="1a803f82-0012-431b-a368-6f3c9304e3f9" providerId="ADAL" clId="{3A29F7FE-5AB2-4BF7-9B60-13D00482527F}" dt="2020-11-09T18:40:51.336" v="6" actId="1076"/>
      <pc:docMkLst>
        <pc:docMk/>
      </pc:docMkLst>
      <pc:sldChg chg="modSp mod">
        <pc:chgData name="Luis Jesús Herrero de Cos" userId="1a803f82-0012-431b-a368-6f3c9304e3f9" providerId="ADAL" clId="{3A29F7FE-5AB2-4BF7-9B60-13D00482527F}" dt="2020-11-09T18:38:45.070" v="5" actId="20577"/>
        <pc:sldMkLst>
          <pc:docMk/>
          <pc:sldMk cId="1070716704" sldId="386"/>
        </pc:sldMkLst>
        <pc:spChg chg="mod">
          <ac:chgData name="Luis Jesús Herrero de Cos" userId="1a803f82-0012-431b-a368-6f3c9304e3f9" providerId="ADAL" clId="{3A29F7FE-5AB2-4BF7-9B60-13D00482527F}" dt="2020-11-09T18:38:45.070" v="5" actId="20577"/>
          <ac:spMkLst>
            <pc:docMk/>
            <pc:sldMk cId="1070716704" sldId="386"/>
            <ac:spMk id="3" creationId="{39EF8472-5964-49CE-9B31-2D275D11B2B5}"/>
          </ac:spMkLst>
        </pc:spChg>
      </pc:sldChg>
      <pc:sldChg chg="modSp mod">
        <pc:chgData name="Luis Jesús Herrero de Cos" userId="1a803f82-0012-431b-a368-6f3c9304e3f9" providerId="ADAL" clId="{3A29F7FE-5AB2-4BF7-9B60-13D00482527F}" dt="2020-11-09T18:40:51.336" v="6" actId="1076"/>
        <pc:sldMkLst>
          <pc:docMk/>
          <pc:sldMk cId="1109079432" sldId="387"/>
        </pc:sldMkLst>
        <pc:picChg chg="mod">
          <ac:chgData name="Luis Jesús Herrero de Cos" userId="1a803f82-0012-431b-a368-6f3c9304e3f9" providerId="ADAL" clId="{3A29F7FE-5AB2-4BF7-9B60-13D00482527F}" dt="2020-11-09T18:40:51.336" v="6" actId="1076"/>
          <ac:picMkLst>
            <pc:docMk/>
            <pc:sldMk cId="1109079432" sldId="387"/>
            <ac:picMk id="12" creationId="{BED33217-55F2-4B75-90E1-998C7FE60181}"/>
          </ac:picMkLst>
        </pc:picChg>
      </pc:sldChg>
    </pc:docChg>
  </pc:docChgLst>
  <pc:docChgLst>
    <pc:chgData name="Luis Jesús Herrero de Cos" userId="1a803f82-0012-431b-a368-6f3c9304e3f9" providerId="ADAL" clId="{7EB46445-201D-466E-89E5-B76C38E0843C}"/>
    <pc:docChg chg="modSld">
      <pc:chgData name="Luis Jesús Herrero de Cos" userId="1a803f82-0012-431b-a368-6f3c9304e3f9" providerId="ADAL" clId="{7EB46445-201D-466E-89E5-B76C38E0843C}" dt="2023-12-15T14:51:56.055" v="2" actId="6549"/>
      <pc:docMkLst>
        <pc:docMk/>
      </pc:docMkLst>
      <pc:sldChg chg="modSp mod">
        <pc:chgData name="Luis Jesús Herrero de Cos" userId="1a803f82-0012-431b-a368-6f3c9304e3f9" providerId="ADAL" clId="{7EB46445-201D-466E-89E5-B76C38E0843C}" dt="2023-12-15T13:47:45.231" v="1" actId="20577"/>
        <pc:sldMkLst>
          <pc:docMk/>
          <pc:sldMk cId="0" sldId="256"/>
        </pc:sldMkLst>
        <pc:spChg chg="mod">
          <ac:chgData name="Luis Jesús Herrero de Cos" userId="1a803f82-0012-431b-a368-6f3c9304e3f9" providerId="ADAL" clId="{7EB46445-201D-466E-89E5-B76C38E0843C}" dt="2023-12-15T13:47:45.231" v="1" actId="20577"/>
          <ac:spMkLst>
            <pc:docMk/>
            <pc:sldMk cId="0" sldId="256"/>
            <ac:spMk id="2" creationId="{00000000-0000-0000-0000-000000000000}"/>
          </ac:spMkLst>
        </pc:spChg>
      </pc:sldChg>
      <pc:sldChg chg="modSp mod">
        <pc:chgData name="Luis Jesús Herrero de Cos" userId="1a803f82-0012-431b-a368-6f3c9304e3f9" providerId="ADAL" clId="{7EB46445-201D-466E-89E5-B76C38E0843C}" dt="2023-12-15T14:51:56.055" v="2" actId="6549"/>
        <pc:sldMkLst>
          <pc:docMk/>
          <pc:sldMk cId="4031849461" sldId="359"/>
        </pc:sldMkLst>
        <pc:spChg chg="mod">
          <ac:chgData name="Luis Jesús Herrero de Cos" userId="1a803f82-0012-431b-a368-6f3c9304e3f9" providerId="ADAL" clId="{7EB46445-201D-466E-89E5-B76C38E0843C}" dt="2023-12-15T14:51:56.055" v="2" actId="6549"/>
          <ac:spMkLst>
            <pc:docMk/>
            <pc:sldMk cId="4031849461" sldId="359"/>
            <ac:spMk id="3" creationId="{1908657F-0E0E-41D5-B64A-59CD437248A2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14BE51-FF34-439B-A108-C0DA8BAE2CCB}" type="datetimeFigureOut">
              <a:rPr lang="es-ES" smtClean="0"/>
              <a:t>15/12/2023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D308BC-90B0-47B8-8E4C-112037CF042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421383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15/12/2023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15/12/2023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15/12/2023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15/12/2023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15/12/2023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15/12/2023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15/12/2023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15/12/2023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15/12/2023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15/12/2023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15/12/2023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pPr/>
              <a:t>15/12/2023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28650" y="4555055"/>
            <a:ext cx="5174047" cy="1723125"/>
          </a:xfrm>
        </p:spPr>
        <p:txBody>
          <a:bodyPr anchor="ctr">
            <a:normAutofit/>
          </a:bodyPr>
          <a:lstStyle/>
          <a:p>
            <a:pPr algn="r">
              <a:lnSpc>
                <a:spcPct val="90000"/>
              </a:lnSpc>
            </a:pPr>
            <a:r>
              <a:rPr lang="es-ES" sz="3700"/>
              <a:t>UNIDAD 3. </a:t>
            </a:r>
            <a:r>
              <a:rPr lang="es-ES" sz="3700" dirty="0"/>
              <a:t>BASES DE DATOS NoSQL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6156968" y="4555055"/>
            <a:ext cx="2537450" cy="1723125"/>
          </a:xfrm>
        </p:spPr>
        <p:txBody>
          <a:bodyPr anchor="ctr">
            <a:normAutofit/>
          </a:bodyPr>
          <a:lstStyle/>
          <a:p>
            <a:pPr algn="l"/>
            <a:r>
              <a:rPr lang="es-ES" b="1"/>
              <a:t>ACCESO A DATOS</a:t>
            </a:r>
          </a:p>
          <a:p>
            <a:pPr algn="l"/>
            <a:endParaRPr lang="es-E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1425" y="1322610"/>
            <a:ext cx="1682850" cy="168284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46253" y="2707205"/>
            <a:ext cx="721796" cy="72179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44374" y="2603243"/>
            <a:ext cx="220271" cy="220271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29087" y="0"/>
            <a:ext cx="4814914" cy="3429000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79834" y="4776880"/>
            <a:ext cx="0" cy="130302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123728" y="365125"/>
            <a:ext cx="6391622" cy="1325563"/>
          </a:xfrm>
        </p:spPr>
        <p:txBody>
          <a:bodyPr>
            <a:normAutofit/>
          </a:bodyPr>
          <a:lstStyle/>
          <a:p>
            <a:pPr algn="l"/>
            <a:r>
              <a:rPr lang="es-ES" sz="3200" b="1" dirty="0"/>
              <a:t>4.5.- ACTUALIZACIÓN DE DATOS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D924B445-C2EF-4EE6-BFFA-85F1FA51C7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8650" y="685006"/>
            <a:ext cx="685800" cy="685800"/>
          </a:xfrm>
          <a:prstGeom prst="rect">
            <a:avLst/>
          </a:pr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9EF8472-5964-49CE-9B31-2D275D11B2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5774" y="1370806"/>
            <a:ext cx="7886700" cy="4978672"/>
          </a:xfrm>
        </p:spPr>
        <p:txBody>
          <a:bodyPr>
            <a:normAutofit/>
          </a:bodyPr>
          <a:lstStyle/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s-ES" sz="2200" b="1" dirty="0"/>
              <a:t>Operadores de modificación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endParaRPr lang="es-ES" sz="2200" dirty="0"/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endParaRPr lang="es-ES" sz="2200" dirty="0"/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endParaRPr lang="es-ES" sz="2200" dirty="0"/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endParaRPr lang="es-ES" sz="2200" dirty="0"/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endParaRPr lang="es-ES" sz="2200" dirty="0"/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endParaRPr lang="es-ES" sz="2200" dirty="0"/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endParaRPr lang="es-ES" sz="2200" dirty="0"/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endParaRPr lang="es-ES" sz="2200" dirty="0"/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66AA8AD7-3E64-447D-9FD3-2FE2312699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2747366"/>
              </p:ext>
            </p:extLst>
          </p:nvPr>
        </p:nvGraphicFramePr>
        <p:xfrm>
          <a:off x="641526" y="1878520"/>
          <a:ext cx="7975798" cy="45597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1102">
                  <a:extLst>
                    <a:ext uri="{9D8B030D-6E8A-4147-A177-3AD203B41FA5}">
                      <a16:colId xmlns:a16="http://schemas.microsoft.com/office/drawing/2014/main" val="2509088109"/>
                    </a:ext>
                  </a:extLst>
                </a:gridCol>
                <a:gridCol w="6264696">
                  <a:extLst>
                    <a:ext uri="{9D8B030D-6E8A-4147-A177-3AD203B41FA5}">
                      <a16:colId xmlns:a16="http://schemas.microsoft.com/office/drawing/2014/main" val="3257289946"/>
                    </a:ext>
                  </a:extLst>
                </a:gridCol>
              </a:tblGrid>
              <a:tr h="357253">
                <a:tc>
                  <a:txBody>
                    <a:bodyPr/>
                    <a:lstStyle/>
                    <a:p>
                      <a:r>
                        <a:rPr lang="es-ES" dirty="0" err="1"/>
                        <a:t>Op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Funcionamiento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9948290"/>
                  </a:ext>
                </a:extLst>
              </a:tr>
              <a:tr h="504093">
                <a:tc>
                  <a:txBody>
                    <a:bodyPr/>
                    <a:lstStyle/>
                    <a:p>
                      <a:r>
                        <a:rPr lang="es-ES" sz="1400" b="1" dirty="0"/>
                        <a:t>$set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Actualiza atributos de un documento con nuevos valores.</a:t>
                      </a:r>
                    </a:p>
                    <a:p>
                      <a:r>
                        <a:rPr lang="es-ES" sz="1400" b="1" dirty="0"/>
                        <a:t>$set:{nota_media:5.5, edad:25}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1618360"/>
                  </a:ext>
                </a:extLst>
              </a:tr>
              <a:tr h="553491">
                <a:tc>
                  <a:txBody>
                    <a:bodyPr/>
                    <a:lstStyle/>
                    <a:p>
                      <a:r>
                        <a:rPr lang="es-ES" sz="1400" b="1" dirty="0"/>
                        <a:t>$</a:t>
                      </a:r>
                      <a:r>
                        <a:rPr lang="es-ES" sz="1400" b="1" dirty="0" err="1"/>
                        <a:t>unset</a:t>
                      </a:r>
                      <a:endParaRPr lang="es-E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Elimina atributos de un documento.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b="1" dirty="0"/>
                        <a:t>$</a:t>
                      </a:r>
                      <a:r>
                        <a:rPr lang="es-ES" sz="1400" b="1" dirty="0" err="1"/>
                        <a:t>unset</a:t>
                      </a:r>
                      <a:r>
                        <a:rPr lang="es-ES" sz="1400" b="1" dirty="0"/>
                        <a:t>:{edad:20}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4272291"/>
                  </a:ext>
                </a:extLst>
              </a:tr>
              <a:tr h="506805">
                <a:tc>
                  <a:txBody>
                    <a:bodyPr/>
                    <a:lstStyle/>
                    <a:p>
                      <a:r>
                        <a:rPr lang="es-ES" sz="1400" b="1" dirty="0"/>
                        <a:t>$</a:t>
                      </a:r>
                      <a:r>
                        <a:rPr lang="es-ES" sz="1400" b="1" dirty="0" err="1"/>
                        <a:t>inc</a:t>
                      </a:r>
                      <a:endParaRPr lang="es-E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Incrementa el valor del atributo en la cantidad que se indique.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b="1" dirty="0"/>
                        <a:t>$</a:t>
                      </a:r>
                      <a:r>
                        <a:rPr lang="es-ES" sz="1400" b="1"/>
                        <a:t>inc:{</a:t>
                      </a:r>
                      <a:r>
                        <a:rPr lang="es-ES" sz="1400" b="1" dirty="0"/>
                        <a:t>edad:-1}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4603149"/>
                  </a:ext>
                </a:extLst>
              </a:tr>
              <a:tr h="520484">
                <a:tc>
                  <a:txBody>
                    <a:bodyPr/>
                    <a:lstStyle/>
                    <a:p>
                      <a:r>
                        <a:rPr lang="es-ES" sz="1400" b="1" dirty="0"/>
                        <a:t>$</a:t>
                      </a:r>
                      <a:r>
                        <a:rPr lang="es-ES" sz="1400" b="1" dirty="0" err="1"/>
                        <a:t>rename</a:t>
                      </a:r>
                      <a:endParaRPr lang="es-E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Renombra atributos.</a:t>
                      </a:r>
                    </a:p>
                    <a:p>
                      <a:r>
                        <a:rPr lang="es-ES" sz="1400" b="1" dirty="0"/>
                        <a:t>$</a:t>
                      </a:r>
                      <a:r>
                        <a:rPr lang="es-ES" sz="1400" b="1" dirty="0" err="1"/>
                        <a:t>rename</a:t>
                      </a:r>
                      <a:r>
                        <a:rPr lang="es-ES" sz="1400" b="1" dirty="0"/>
                        <a:t>{nombre:"</a:t>
                      </a:r>
                      <a:r>
                        <a:rPr lang="es-ES" sz="1400" b="1" dirty="0" err="1"/>
                        <a:t>name</a:t>
                      </a:r>
                      <a:r>
                        <a:rPr lang="es-ES" sz="1400" b="1" dirty="0"/>
                        <a:t>",apellidos:"</a:t>
                      </a:r>
                      <a:r>
                        <a:rPr lang="es-ES" sz="1400" b="1" dirty="0" err="1"/>
                        <a:t>surnames</a:t>
                      </a:r>
                      <a:r>
                        <a:rPr lang="es-ES" sz="1400" b="1" dirty="0"/>
                        <a:t>"}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7738170"/>
                  </a:ext>
                </a:extLst>
              </a:tr>
              <a:tr h="332257">
                <a:tc>
                  <a:txBody>
                    <a:bodyPr/>
                    <a:lstStyle/>
                    <a:p>
                      <a:r>
                        <a:rPr lang="es-ES" sz="1400" b="1" dirty="0"/>
                        <a:t>$</a:t>
                      </a:r>
                      <a:r>
                        <a:rPr lang="es-ES" sz="1400" b="1" dirty="0" err="1"/>
                        <a:t>mul</a:t>
                      </a:r>
                      <a:endParaRPr lang="es-E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Multiplica el valor del atributo por la cantidad que se indique.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1851792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r>
                        <a:rPr lang="es-ES" sz="1400" b="1" dirty="0"/>
                        <a:t>$</a:t>
                      </a:r>
                      <a:r>
                        <a:rPr lang="es-ES" sz="1400" b="1" dirty="0" err="1"/>
                        <a:t>addToSet</a:t>
                      </a:r>
                      <a:endParaRPr lang="es-E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Añade valores a un array si no existen ya esos valores.</a:t>
                      </a:r>
                    </a:p>
                    <a:p>
                      <a:r>
                        <a:rPr lang="es-ES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</a:t>
                      </a:r>
                      <a:r>
                        <a:rPr lang="es-ES" sz="14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addToSet</a:t>
                      </a:r>
                      <a:r>
                        <a:rPr lang="es-ES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{</a:t>
                      </a:r>
                      <a:r>
                        <a:rPr lang="es-ES" sz="14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modulos</a:t>
                      </a:r>
                      <a:r>
                        <a:rPr lang="es-ES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“AD"}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1428917"/>
                  </a:ext>
                </a:extLst>
              </a:tr>
              <a:tr h="616629">
                <a:tc>
                  <a:txBody>
                    <a:bodyPr/>
                    <a:lstStyle/>
                    <a:p>
                      <a:r>
                        <a:rPr lang="es-ES" sz="1400" b="1" dirty="0"/>
                        <a:t>$</a:t>
                      </a:r>
                      <a:r>
                        <a:rPr lang="es-ES" sz="1400" b="1" dirty="0" err="1"/>
                        <a:t>push</a:t>
                      </a:r>
                      <a:endParaRPr lang="es-E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Añade valores a un array. Permite que se repitan valores en el array</a:t>
                      </a:r>
                    </a:p>
                    <a:p>
                      <a:r>
                        <a:rPr lang="es-ES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</a:t>
                      </a:r>
                      <a:r>
                        <a:rPr lang="es-ES" sz="14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push</a:t>
                      </a:r>
                      <a:r>
                        <a:rPr lang="es-ES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{notas</a:t>
                      </a:r>
                      <a:r>
                        <a:rPr lang="es-ES" sz="14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5}</a:t>
                      </a:r>
                      <a:endParaRPr lang="es-E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525060"/>
                  </a:ext>
                </a:extLst>
              </a:tr>
              <a:tr h="616629">
                <a:tc>
                  <a:txBody>
                    <a:bodyPr/>
                    <a:lstStyle/>
                    <a:p>
                      <a:r>
                        <a:rPr lang="es-ES" sz="1400" b="1" dirty="0"/>
                        <a:t>$</a:t>
                      </a:r>
                      <a:r>
                        <a:rPr lang="es-ES" sz="1400" b="1" dirty="0" err="1"/>
                        <a:t>pull</a:t>
                      </a:r>
                      <a:endParaRPr lang="es-E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Elimina valores de un array.</a:t>
                      </a:r>
                    </a:p>
                    <a:p>
                      <a:r>
                        <a:rPr lang="es-ES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</a:t>
                      </a:r>
                      <a:r>
                        <a:rPr lang="es-ES" sz="14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pull</a:t>
                      </a:r>
                      <a:r>
                        <a:rPr lang="es-ES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{</a:t>
                      </a:r>
                      <a:r>
                        <a:rPr lang="es-ES" sz="14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modulos</a:t>
                      </a:r>
                      <a:r>
                        <a:rPr lang="es-ES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“EIE" 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17858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59467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123728" y="365125"/>
            <a:ext cx="6391622" cy="1325563"/>
          </a:xfrm>
        </p:spPr>
        <p:txBody>
          <a:bodyPr>
            <a:normAutofit/>
          </a:bodyPr>
          <a:lstStyle/>
          <a:p>
            <a:pPr algn="l"/>
            <a:r>
              <a:rPr lang="es-ES" sz="3200" b="1" dirty="0"/>
              <a:t>4.5.- ACTUALIZACIÓN DE DATOS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D924B445-C2EF-4EE6-BFFA-85F1FA51C7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8650" y="685006"/>
            <a:ext cx="685800" cy="685800"/>
          </a:xfrm>
          <a:prstGeom prst="rect">
            <a:avLst/>
          </a:pr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9EF8472-5964-49CE-9B31-2D275D11B2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256" y="1690688"/>
            <a:ext cx="7886700" cy="4978672"/>
          </a:xfrm>
        </p:spPr>
        <p:txBody>
          <a:bodyPr>
            <a:normAutofit/>
          </a:bodyPr>
          <a:lstStyle/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s-ES" sz="2200" b="1" dirty="0"/>
              <a:t>Eliminaciones o borrados de documentos: Métodos de colección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endParaRPr lang="es-ES" sz="2200" dirty="0"/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endParaRPr lang="es-ES" sz="2200" dirty="0"/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endParaRPr lang="es-ES" sz="2200" dirty="0"/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endParaRPr lang="es-ES" sz="2200" dirty="0"/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endParaRPr lang="es-ES" sz="2200" dirty="0"/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endParaRPr lang="es-ES" sz="2200" dirty="0"/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s-ES" sz="2000" dirty="0"/>
              <a:t>El método </a:t>
            </a:r>
            <a:r>
              <a:rPr lang="es-ES" sz="2000" b="1" dirty="0" err="1"/>
              <a:t>findOneAndDelete</a:t>
            </a:r>
            <a:r>
              <a:rPr lang="es-ES" sz="2000" b="1" dirty="0"/>
              <a:t> </a:t>
            </a:r>
            <a:r>
              <a:rPr lang="es-ES" sz="2000" dirty="0"/>
              <a:t>permite consultar un documento que cumpla una condición de filtrado y eliminarlo si existe.</a:t>
            </a:r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66AA8AD7-3E64-447D-9FD3-2FE2312699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8272929"/>
              </p:ext>
            </p:extLst>
          </p:nvPr>
        </p:nvGraphicFramePr>
        <p:xfrm>
          <a:off x="659044" y="2326659"/>
          <a:ext cx="7975798" cy="14374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1102">
                  <a:extLst>
                    <a:ext uri="{9D8B030D-6E8A-4147-A177-3AD203B41FA5}">
                      <a16:colId xmlns:a16="http://schemas.microsoft.com/office/drawing/2014/main" val="2509088109"/>
                    </a:ext>
                  </a:extLst>
                </a:gridCol>
                <a:gridCol w="6264696">
                  <a:extLst>
                    <a:ext uri="{9D8B030D-6E8A-4147-A177-3AD203B41FA5}">
                      <a16:colId xmlns:a16="http://schemas.microsoft.com/office/drawing/2014/main" val="3257289946"/>
                    </a:ext>
                  </a:extLst>
                </a:gridCol>
              </a:tblGrid>
              <a:tr h="357253">
                <a:tc>
                  <a:txBody>
                    <a:bodyPr/>
                    <a:lstStyle/>
                    <a:p>
                      <a:r>
                        <a:rPr lang="es-ES" dirty="0"/>
                        <a:t>Método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Funcionamiento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9948290"/>
                  </a:ext>
                </a:extLst>
              </a:tr>
              <a:tr h="504093">
                <a:tc>
                  <a:txBody>
                    <a:bodyPr/>
                    <a:lstStyle/>
                    <a:p>
                      <a:r>
                        <a:rPr lang="es-ES" sz="1400" b="1" dirty="0" err="1"/>
                        <a:t>deleteOne</a:t>
                      </a:r>
                      <a:r>
                        <a:rPr lang="es-ES" sz="1400" b="1" dirty="0"/>
                        <a:t>(filtro)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Elimina el primer documento de la colección que cumpla la condición de filtrado que se indique.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1618360"/>
                  </a:ext>
                </a:extLst>
              </a:tr>
              <a:tr h="553491">
                <a:tc>
                  <a:txBody>
                    <a:bodyPr/>
                    <a:lstStyle/>
                    <a:p>
                      <a:r>
                        <a:rPr lang="es-ES" sz="1400" b="1" dirty="0" err="1"/>
                        <a:t>deleteMany</a:t>
                      </a:r>
                      <a:r>
                        <a:rPr lang="es-ES" sz="1400" b="1" dirty="0"/>
                        <a:t>(filtro)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Elimina todos los documentos que cumplan con la condición de filtrado que se indique.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42722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72689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123728" y="365125"/>
            <a:ext cx="6391622" cy="1325563"/>
          </a:xfrm>
        </p:spPr>
        <p:txBody>
          <a:bodyPr>
            <a:normAutofit/>
          </a:bodyPr>
          <a:lstStyle/>
          <a:p>
            <a:pPr algn="l"/>
            <a:r>
              <a:rPr lang="es-ES" sz="3200" b="1" dirty="0"/>
              <a:t>4.5.- ACTUALIZACIÓN DE DATOS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D924B445-C2EF-4EE6-BFFA-85F1FA51C7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8650" y="685006"/>
            <a:ext cx="685800" cy="685800"/>
          </a:xfrm>
          <a:prstGeom prst="rect">
            <a:avLst/>
          </a:pr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9EF8472-5964-49CE-9B31-2D275D11B2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256" y="1690688"/>
            <a:ext cx="7886700" cy="4978672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s-ES" sz="1800" dirty="0"/>
              <a:t>Antes de probar los métodos de eliminación, realiza las siguientes inserciones:</a:t>
            </a:r>
          </a:p>
          <a:p>
            <a:pPr marL="0" indent="0">
              <a:spcBef>
                <a:spcPts val="0"/>
              </a:spcBef>
              <a:buNone/>
            </a:pPr>
            <a:endParaRPr lang="es-ES" sz="1800" dirty="0"/>
          </a:p>
          <a:p>
            <a:pPr marL="0" indent="0">
              <a:spcBef>
                <a:spcPts val="0"/>
              </a:spcBef>
              <a:buNone/>
            </a:pPr>
            <a:r>
              <a:rPr lang="es-E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db.profesores.insertMany</a:t>
            </a:r>
            <a:r>
              <a:rPr lang="es-E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([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E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{_id:"1",nombre:"Ana Alonso",tutor:true,edad:36},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E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{_id:"2",nombre:"Blanca Barreda",tutor:false,edad:40},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E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{_id:"3",nombre:"Carlos Cuesta",tutor:true,edad:30},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E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{_id:"4",nombre:"Dario Díaz",tutor:true,edad:51},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E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{_id:"5",nombre:"Elena Espina",tutor:false,edad:35},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E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{_id:"6",nombre:"Fernando Frutos",tutor:false,edad:47,baja:"5/2/2019"},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E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{_id:"7",nombre:"Gema García",tutor:true,edad:56},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E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{_id:"8",nombre:"Hector Hernandez",tutor:false,edad:24}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E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</p:txBody>
      </p:sp>
    </p:spTree>
    <p:extLst>
      <p:ext uri="{BB962C8B-B14F-4D97-AF65-F5344CB8AC3E}">
        <p14:creationId xmlns:p14="http://schemas.microsoft.com/office/powerpoint/2010/main" val="10707167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123728" y="365125"/>
            <a:ext cx="6391622" cy="1325563"/>
          </a:xfrm>
        </p:spPr>
        <p:txBody>
          <a:bodyPr>
            <a:normAutofit/>
          </a:bodyPr>
          <a:lstStyle/>
          <a:p>
            <a:pPr algn="l"/>
            <a:r>
              <a:rPr lang="es-ES" sz="3200" b="1" dirty="0"/>
              <a:t>4.5.- ACTUALIZACIÓN DE DATOS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D924B445-C2EF-4EE6-BFFA-85F1FA51C7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8650" y="685006"/>
            <a:ext cx="685800" cy="685800"/>
          </a:xfrm>
          <a:prstGeom prst="rect">
            <a:avLst/>
          </a:pr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9EF8472-5964-49CE-9B31-2D275D11B2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4627" y="1692880"/>
            <a:ext cx="7886700" cy="4978672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s-ES" sz="1800" b="1" dirty="0"/>
              <a:t>Ejemplo 8: </a:t>
            </a:r>
            <a:r>
              <a:rPr lang="es-ES" sz="1800" dirty="0"/>
              <a:t>Eliminar el profesor de id 1.</a:t>
            </a:r>
          </a:p>
          <a:p>
            <a:pPr marL="0" indent="0">
              <a:spcBef>
                <a:spcPts val="0"/>
              </a:spcBef>
              <a:buNone/>
            </a:pPr>
            <a:endParaRPr lang="es-ES" sz="1800" dirty="0"/>
          </a:p>
          <a:p>
            <a:pPr marL="0" indent="0">
              <a:spcBef>
                <a:spcPts val="0"/>
              </a:spcBef>
              <a:buNone/>
            </a:pPr>
            <a:endParaRPr lang="es-ES" sz="1800" b="1" dirty="0"/>
          </a:p>
          <a:p>
            <a:pPr marL="0" indent="0">
              <a:spcBef>
                <a:spcPts val="0"/>
              </a:spcBef>
              <a:buNone/>
            </a:pPr>
            <a:r>
              <a:rPr lang="es-ES" sz="1800" b="1" dirty="0"/>
              <a:t>Ejemplo 9: </a:t>
            </a:r>
            <a:r>
              <a:rPr lang="es-ES" sz="1800" dirty="0"/>
              <a:t>Eliminar los profesores tutores de edad mayor que 50.</a:t>
            </a:r>
          </a:p>
          <a:p>
            <a:pPr marL="0" indent="0">
              <a:spcBef>
                <a:spcPts val="0"/>
              </a:spcBef>
              <a:buNone/>
            </a:pPr>
            <a:endParaRPr lang="es-ES" sz="1800" b="1" dirty="0"/>
          </a:p>
          <a:p>
            <a:pPr marL="0" indent="0">
              <a:spcBef>
                <a:spcPts val="0"/>
              </a:spcBef>
              <a:buNone/>
            </a:pPr>
            <a:endParaRPr lang="es-ES" sz="1800" b="1" dirty="0"/>
          </a:p>
          <a:p>
            <a:pPr marL="0" indent="0">
              <a:spcBef>
                <a:spcPts val="0"/>
              </a:spcBef>
              <a:buNone/>
            </a:pPr>
            <a:r>
              <a:rPr lang="es-ES" sz="1800" b="1" dirty="0"/>
              <a:t>Ejemplo 10: </a:t>
            </a:r>
            <a:r>
              <a:rPr lang="es-ES" sz="1800" dirty="0"/>
              <a:t>Eliminar los profesores que tengan atributo </a:t>
            </a:r>
            <a:r>
              <a:rPr lang="es-ES" sz="1800" b="1" dirty="0"/>
              <a:t>baja.</a:t>
            </a:r>
            <a:endParaRPr lang="es-ES" sz="1800" dirty="0"/>
          </a:p>
          <a:p>
            <a:pPr marL="0" indent="0">
              <a:spcBef>
                <a:spcPts val="0"/>
              </a:spcBef>
              <a:buNone/>
            </a:pPr>
            <a:endParaRPr lang="es-ES" sz="1800" b="1" dirty="0"/>
          </a:p>
          <a:p>
            <a:pPr marL="400050" lvl="1" indent="0">
              <a:spcBef>
                <a:spcPts val="0"/>
              </a:spcBef>
              <a:buNone/>
            </a:pPr>
            <a:r>
              <a:rPr lang="es-E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db.profesores.deleteMany</a:t>
            </a: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({</a:t>
            </a:r>
            <a:r>
              <a:rPr lang="es-E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baja:{$</a:t>
            </a:r>
            <a:r>
              <a:rPr lang="es-ES" sz="16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exists:true</a:t>
            </a:r>
            <a:r>
              <a:rPr lang="es-E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</a:p>
          <a:p>
            <a:pPr marL="0" indent="0">
              <a:spcBef>
                <a:spcPts val="0"/>
              </a:spcBef>
              <a:buNone/>
            </a:pPr>
            <a:endParaRPr lang="es-ES" sz="1800" b="1" dirty="0"/>
          </a:p>
          <a:p>
            <a:pPr marL="0" indent="0">
              <a:spcBef>
                <a:spcPts val="0"/>
              </a:spcBef>
              <a:buNone/>
            </a:pPr>
            <a:r>
              <a:rPr lang="es-ES" sz="1800" b="1" dirty="0"/>
              <a:t>Ejemplo 11: </a:t>
            </a:r>
            <a:r>
              <a:rPr lang="es-ES" sz="1800" dirty="0"/>
              <a:t>Eliminar todos los profesores.</a:t>
            </a:r>
          </a:p>
          <a:p>
            <a:pPr marL="0" indent="0">
              <a:spcBef>
                <a:spcPts val="0"/>
              </a:spcBef>
              <a:buNone/>
            </a:pPr>
            <a:endParaRPr lang="es-ES" sz="1800" dirty="0"/>
          </a:p>
          <a:p>
            <a:pPr marL="0" indent="0">
              <a:spcBef>
                <a:spcPts val="0"/>
              </a:spcBef>
              <a:buNone/>
            </a:pPr>
            <a:endParaRPr lang="es-ES" sz="1800" dirty="0"/>
          </a:p>
          <a:p>
            <a:pPr marL="0" indent="0">
              <a:spcBef>
                <a:spcPts val="0"/>
              </a:spcBef>
              <a:buNone/>
            </a:pPr>
            <a:endParaRPr lang="es-ES" sz="1800" dirty="0"/>
          </a:p>
          <a:p>
            <a:pPr marL="0" indent="0">
              <a:spcBef>
                <a:spcPts val="0"/>
              </a:spcBef>
              <a:buNone/>
            </a:pPr>
            <a:r>
              <a:rPr lang="es-ES" sz="1800" b="1" dirty="0"/>
              <a:t>Ejemplo 12: </a:t>
            </a:r>
            <a:r>
              <a:rPr lang="es-ES" sz="1800" dirty="0"/>
              <a:t>Eliminar la colección profesores.</a:t>
            </a:r>
          </a:p>
          <a:p>
            <a:pPr marL="0" indent="0">
              <a:spcBef>
                <a:spcPts val="0"/>
              </a:spcBef>
              <a:buNone/>
            </a:pPr>
            <a:endParaRPr lang="es-ES" sz="1800" b="1" dirty="0"/>
          </a:p>
          <a:p>
            <a:pPr marL="400050" lvl="1" indent="0">
              <a:spcBef>
                <a:spcPts val="0"/>
              </a:spcBef>
              <a:buNone/>
            </a:pPr>
            <a:r>
              <a:rPr lang="es-E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db.profesores.drop</a:t>
            </a: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endParaRPr lang="es-ES" sz="1800" dirty="0"/>
          </a:p>
          <a:p>
            <a:pPr marL="0" indent="0">
              <a:spcBef>
                <a:spcPts val="0"/>
              </a:spcBef>
              <a:buNone/>
            </a:pPr>
            <a:endParaRPr lang="es-ES" sz="22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AA23C7C-B8B3-4465-B3AF-5E71A1D92A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8164" y="2132856"/>
            <a:ext cx="3932745" cy="288032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8686C05D-765B-4730-9DC5-F2C314C52C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38164" y="4919604"/>
            <a:ext cx="4398993" cy="288030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BED33217-55F2-4B75-90E1-998C7FE601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28336" y="3008831"/>
            <a:ext cx="6687328" cy="288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079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F31B43-5E02-41DB-A93A-737E3DEEB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Contenido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908657F-0E0E-41D5-B64A-59CD437248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s-ES" dirty="0"/>
              <a:t>1.- Características de los sistemas NoSQL</a:t>
            </a:r>
          </a:p>
          <a:p>
            <a:pPr marL="0" indent="0">
              <a:buNone/>
            </a:pPr>
            <a:r>
              <a:rPr lang="es-ES" dirty="0"/>
              <a:t>2.- Ventajas de los sistemas NoSQL</a:t>
            </a:r>
          </a:p>
          <a:p>
            <a:pPr marL="0" indent="0">
              <a:buNone/>
            </a:pPr>
            <a:r>
              <a:rPr lang="es-ES" dirty="0"/>
              <a:t>3.- Bases de datos NoSQL</a:t>
            </a:r>
          </a:p>
          <a:p>
            <a:pPr marL="0" indent="0">
              <a:buNone/>
            </a:pPr>
            <a:r>
              <a:rPr lang="es-ES" dirty="0"/>
              <a:t>4.- Base de datos MongoDB</a:t>
            </a:r>
          </a:p>
          <a:p>
            <a:pPr marL="400050" lvl="1" indent="0">
              <a:buNone/>
            </a:pPr>
            <a:r>
              <a:rPr lang="es-ES" dirty="0"/>
              <a:t>4.1.- Características</a:t>
            </a:r>
          </a:p>
          <a:p>
            <a:pPr marL="400050" lvl="1" indent="0">
              <a:buNone/>
            </a:pPr>
            <a:r>
              <a:rPr lang="es-ES" dirty="0"/>
              <a:t>4.2.- Estructuras JSON</a:t>
            </a:r>
          </a:p>
          <a:p>
            <a:pPr marL="400050" lvl="1" indent="0">
              <a:buNone/>
            </a:pPr>
            <a:r>
              <a:rPr lang="es-ES" dirty="0"/>
              <a:t>4.3.- Instalación y ejecución</a:t>
            </a:r>
          </a:p>
          <a:p>
            <a:pPr marL="400050" lvl="1" indent="0">
              <a:buNone/>
            </a:pPr>
            <a:r>
              <a:rPr lang="es-ES" dirty="0"/>
              <a:t>4.4.- Operaciones básicas</a:t>
            </a:r>
          </a:p>
          <a:p>
            <a:pPr marL="400050" lvl="1" indent="0">
              <a:buNone/>
            </a:pPr>
            <a:r>
              <a:rPr lang="es-ES" dirty="0"/>
              <a:t>4.5.- Actualización de datos</a:t>
            </a:r>
          </a:p>
          <a:p>
            <a:pPr marL="400050" lvl="1" indent="0">
              <a:buNone/>
            </a:pPr>
            <a:r>
              <a:rPr lang="es-ES" dirty="0"/>
              <a:t>4.6.- Consultas</a:t>
            </a:r>
          </a:p>
          <a:p>
            <a:pPr marL="400050" lvl="1" indent="0">
              <a:buNone/>
            </a:pPr>
            <a:r>
              <a:rPr lang="es-ES" dirty="0"/>
              <a:t>4.6.- Relaciones entre documentos</a:t>
            </a:r>
          </a:p>
          <a:p>
            <a:pPr marL="400050" lvl="1" indent="0">
              <a:buNone/>
            </a:pPr>
            <a:r>
              <a:rPr lang="es-ES" dirty="0"/>
              <a:t>4.7.- Programación Java </a:t>
            </a:r>
            <a:r>
              <a:rPr lang="es-ES"/>
              <a:t>sobre MongoDB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31849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123728" y="365125"/>
            <a:ext cx="6391622" cy="1325563"/>
          </a:xfrm>
        </p:spPr>
        <p:txBody>
          <a:bodyPr>
            <a:normAutofit/>
          </a:bodyPr>
          <a:lstStyle/>
          <a:p>
            <a:pPr algn="l"/>
            <a:r>
              <a:rPr lang="es-ES" sz="3200" b="1" dirty="0"/>
              <a:t>4.5.- ACTUALIZACIÓN DE DATOS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D924B445-C2EF-4EE6-BFFA-85F1FA51C7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8650" y="685006"/>
            <a:ext cx="685800" cy="685800"/>
          </a:xfrm>
          <a:prstGeom prst="rect">
            <a:avLst/>
          </a:pr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9EF8472-5964-49CE-9B31-2D275D11B2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s-ES" sz="2200" b="1" dirty="0"/>
              <a:t>Inserciones de documentos: Métodos de colección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endParaRPr lang="es-ES" sz="2200" dirty="0"/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66AA8AD7-3E64-447D-9FD3-2FE2312699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9176807"/>
              </p:ext>
            </p:extLst>
          </p:nvPr>
        </p:nvGraphicFramePr>
        <p:xfrm>
          <a:off x="964614" y="2498695"/>
          <a:ext cx="7134351" cy="2839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9814">
                  <a:extLst>
                    <a:ext uri="{9D8B030D-6E8A-4147-A177-3AD203B41FA5}">
                      <a16:colId xmlns:a16="http://schemas.microsoft.com/office/drawing/2014/main" val="2509088109"/>
                    </a:ext>
                  </a:extLst>
                </a:gridCol>
                <a:gridCol w="4824537">
                  <a:extLst>
                    <a:ext uri="{9D8B030D-6E8A-4147-A177-3AD203B41FA5}">
                      <a16:colId xmlns:a16="http://schemas.microsoft.com/office/drawing/2014/main" val="32572899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Método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Funcionamiento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9948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b="1" dirty="0" err="1"/>
                        <a:t>insertOne</a:t>
                      </a:r>
                      <a:r>
                        <a:rPr lang="es-ES" b="1" dirty="0"/>
                        <a:t>(</a:t>
                      </a:r>
                      <a:r>
                        <a:rPr lang="es-ES" b="1" dirty="0" err="1"/>
                        <a:t>doc</a:t>
                      </a:r>
                      <a:r>
                        <a:rPr lang="es-ES" b="1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Inserta un documento en la colección que llama al método. Si existe el _id del </a:t>
                      </a:r>
                      <a:r>
                        <a:rPr lang="es-ES" dirty="0" err="1"/>
                        <a:t>doc</a:t>
                      </a:r>
                      <a:r>
                        <a:rPr lang="es-ES" dirty="0"/>
                        <a:t>, se rechaza la inserción por duplicado de id.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1618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b="1" dirty="0" err="1"/>
                        <a:t>insertMany</a:t>
                      </a:r>
                      <a:r>
                        <a:rPr lang="es-ES" b="1" dirty="0"/>
                        <a:t>([doc1,…])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Inserta varios documentos. La lista de documentos se encierra entre corchetes y los documentos se separan con coma.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42722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b="1" dirty="0" err="1"/>
                        <a:t>insert</a:t>
                      </a:r>
                      <a:r>
                        <a:rPr lang="es-ES" b="1" dirty="0"/>
                        <a:t>(</a:t>
                      </a:r>
                      <a:r>
                        <a:rPr lang="es-ES" b="1" dirty="0" err="1"/>
                        <a:t>doc</a:t>
                      </a:r>
                      <a:r>
                        <a:rPr lang="es-ES" b="1" dirty="0"/>
                        <a:t>)</a:t>
                      </a:r>
                    </a:p>
                    <a:p>
                      <a:r>
                        <a:rPr lang="es-ES" b="1" dirty="0" err="1"/>
                        <a:t>insert</a:t>
                      </a:r>
                      <a:r>
                        <a:rPr lang="es-ES" b="1" dirty="0"/>
                        <a:t>([doc1,…])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Admite dos sintaxis para insertar un documento o varios documentos. Se considera obsoleto.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46031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2406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123728" y="365125"/>
            <a:ext cx="6391622" cy="1325563"/>
          </a:xfrm>
        </p:spPr>
        <p:txBody>
          <a:bodyPr>
            <a:normAutofit/>
          </a:bodyPr>
          <a:lstStyle/>
          <a:p>
            <a:pPr algn="l"/>
            <a:r>
              <a:rPr lang="es-ES" sz="3200" b="1" dirty="0"/>
              <a:t>4.5.- ACTUALIZACIÓN DE DATOS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D924B445-C2EF-4EE6-BFFA-85F1FA51C7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8650" y="685006"/>
            <a:ext cx="685800" cy="685800"/>
          </a:xfrm>
          <a:prstGeom prst="rect">
            <a:avLst/>
          </a:pr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9EF8472-5964-49CE-9B31-2D275D11B2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19983"/>
            <a:ext cx="7886700" cy="5072891"/>
          </a:xfrm>
        </p:spPr>
        <p:txBody>
          <a:bodyPr>
            <a:normAutofit/>
          </a:bodyPr>
          <a:lstStyle/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s-ES" sz="2200" b="1" dirty="0"/>
              <a:t>Actualizaciones de documentos</a:t>
            </a:r>
          </a:p>
          <a:p>
            <a:pPr marL="0" indent="0">
              <a:spcBef>
                <a:spcPts val="0"/>
              </a:spcBef>
              <a:buNone/>
            </a:pPr>
            <a:endParaRPr lang="es-ES" sz="2200" b="1" dirty="0"/>
          </a:p>
          <a:p>
            <a:pPr marL="0" indent="0">
              <a:spcBef>
                <a:spcPts val="0"/>
              </a:spcBef>
              <a:buNone/>
            </a:pPr>
            <a:r>
              <a:rPr lang="es-ES" sz="1800" b="1" dirty="0"/>
              <a:t>Ejemplo 1: Realiza la inserción de los siguientes alumnos de DAM2 en la colección alumnos de la base de datos </a:t>
            </a:r>
            <a:r>
              <a:rPr lang="es-ES" sz="1800" b="1" dirty="0" err="1"/>
              <a:t>centrodb</a:t>
            </a:r>
            <a:r>
              <a:rPr lang="es-ES" sz="1800" b="1" dirty="0"/>
              <a:t>.</a:t>
            </a:r>
          </a:p>
          <a:p>
            <a:pPr marL="0" indent="0">
              <a:spcBef>
                <a:spcPts val="0"/>
              </a:spcBef>
              <a:buNone/>
            </a:pPr>
            <a:endParaRPr lang="es-ES" sz="1800" b="1" dirty="0"/>
          </a:p>
          <a:p>
            <a:pPr marL="0" indent="0">
              <a:spcBef>
                <a:spcPts val="0"/>
              </a:spcBef>
              <a:buNone/>
            </a:pPr>
            <a:endParaRPr lang="es-ES" sz="1800" b="1" dirty="0"/>
          </a:p>
          <a:p>
            <a:pPr marL="0" indent="0">
              <a:spcBef>
                <a:spcPts val="0"/>
              </a:spcBef>
              <a:buNone/>
            </a:pPr>
            <a:endParaRPr lang="es-ES" sz="1800" dirty="0"/>
          </a:p>
          <a:p>
            <a:pPr marL="0" indent="0">
              <a:spcBef>
                <a:spcPts val="0"/>
              </a:spcBef>
              <a:buNone/>
            </a:pPr>
            <a:endParaRPr lang="es-ES" sz="1800" dirty="0"/>
          </a:p>
          <a:p>
            <a:pPr marL="0" indent="0">
              <a:spcBef>
                <a:spcPts val="0"/>
              </a:spcBef>
              <a:buNone/>
            </a:pPr>
            <a:endParaRPr lang="es-ES" sz="1800" dirty="0"/>
          </a:p>
          <a:p>
            <a:pPr marL="0" indent="0">
              <a:spcBef>
                <a:spcPts val="0"/>
              </a:spcBef>
              <a:buNone/>
            </a:pPr>
            <a:endParaRPr lang="es-ES" sz="1800" dirty="0"/>
          </a:p>
          <a:p>
            <a:pPr marL="0" indent="0">
              <a:spcBef>
                <a:spcPts val="0"/>
              </a:spcBef>
              <a:buNone/>
            </a:pPr>
            <a:endParaRPr lang="es-ES" sz="1800" dirty="0"/>
          </a:p>
          <a:p>
            <a:pPr marL="0" indent="0">
              <a:spcBef>
                <a:spcPts val="0"/>
              </a:spcBef>
              <a:buNone/>
            </a:pPr>
            <a:endParaRPr lang="es-ES" sz="1800" dirty="0"/>
          </a:p>
          <a:p>
            <a:pPr marL="0" indent="0">
              <a:spcBef>
                <a:spcPts val="0"/>
              </a:spcBef>
              <a:buNone/>
            </a:pPr>
            <a:endParaRPr lang="es-ES" sz="1800" dirty="0"/>
          </a:p>
          <a:p>
            <a:pPr marL="0" indent="0">
              <a:spcBef>
                <a:spcPts val="0"/>
              </a:spcBef>
              <a:buNone/>
            </a:pPr>
            <a:endParaRPr lang="es-ES" sz="1800" dirty="0"/>
          </a:p>
          <a:p>
            <a:pPr marL="0" indent="0">
              <a:spcBef>
                <a:spcPts val="0"/>
              </a:spcBef>
              <a:buNone/>
            </a:pPr>
            <a:r>
              <a:rPr lang="es-ES" sz="1800" dirty="0"/>
              <a:t>Inserta el primero con </a:t>
            </a:r>
            <a:r>
              <a:rPr lang="es-ES" sz="1800" b="1" dirty="0" err="1"/>
              <a:t>insertOne</a:t>
            </a:r>
            <a:r>
              <a:rPr lang="es-ES" sz="1800" dirty="0"/>
              <a:t> y los tres siguientes con </a:t>
            </a:r>
            <a:r>
              <a:rPr lang="es-ES" sz="1800" b="1" dirty="0" err="1"/>
              <a:t>insertMany</a:t>
            </a:r>
            <a:r>
              <a:rPr lang="es-ES" sz="1800" dirty="0"/>
              <a:t>. Prueba la inserción del quinto con </a:t>
            </a:r>
            <a:r>
              <a:rPr lang="es-ES" sz="1800" b="1" dirty="0" err="1"/>
              <a:t>insertOne</a:t>
            </a:r>
            <a:r>
              <a:rPr lang="es-ES" sz="1800" b="1" dirty="0"/>
              <a:t>.</a:t>
            </a:r>
            <a:endParaRPr lang="es-ES" sz="1800" dirty="0"/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229202BA-D043-463E-B88D-BA926FA660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1191003"/>
              </p:ext>
            </p:extLst>
          </p:nvPr>
        </p:nvGraphicFramePr>
        <p:xfrm>
          <a:off x="1187624" y="2980842"/>
          <a:ext cx="609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96">
                  <a:extLst>
                    <a:ext uri="{9D8B030D-6E8A-4147-A177-3AD203B41FA5}">
                      <a16:colId xmlns:a16="http://schemas.microsoft.com/office/drawing/2014/main" val="2701428260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3816556432"/>
                    </a:ext>
                  </a:extLst>
                </a:gridCol>
                <a:gridCol w="2448272">
                  <a:extLst>
                    <a:ext uri="{9D8B030D-6E8A-4147-A177-3AD203B41FA5}">
                      <a16:colId xmlns:a16="http://schemas.microsoft.com/office/drawing/2014/main" val="2529465806"/>
                    </a:ext>
                  </a:extLst>
                </a:gridCol>
                <a:gridCol w="1487488">
                  <a:extLst>
                    <a:ext uri="{9D8B030D-6E8A-4147-A177-3AD203B41FA5}">
                      <a16:colId xmlns:a16="http://schemas.microsoft.com/office/drawing/2014/main" val="39448642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nombre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apellidos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/>
                        <a:t>nota_media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61667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401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Yeray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Val Mora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5.25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3159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402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Fernando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Campillo Jiménez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7.8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2099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403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/>
                        <a:t>Alberto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Cantúa </a:t>
                      </a:r>
                      <a:r>
                        <a:rPr lang="es-ES" dirty="0" err="1"/>
                        <a:t>Vitienes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4.0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2821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404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/>
                        <a:t>Joshua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Benítez Díaz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8001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401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Rafael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Val Mora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5.0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42539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91422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123728" y="365125"/>
            <a:ext cx="6391622" cy="1325563"/>
          </a:xfrm>
        </p:spPr>
        <p:txBody>
          <a:bodyPr>
            <a:normAutofit/>
          </a:bodyPr>
          <a:lstStyle/>
          <a:p>
            <a:pPr algn="l"/>
            <a:r>
              <a:rPr lang="es-ES" sz="3200" b="1" dirty="0"/>
              <a:t>4.5.- ACTUALIZACIÓN DE DATOS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D924B445-C2EF-4EE6-BFFA-85F1FA51C7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8650" y="685006"/>
            <a:ext cx="685800" cy="685800"/>
          </a:xfrm>
          <a:prstGeom prst="rect">
            <a:avLst/>
          </a:pr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9EF8472-5964-49CE-9B31-2D275D11B2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19983"/>
            <a:ext cx="7886700" cy="5072891"/>
          </a:xfrm>
        </p:spPr>
        <p:txBody>
          <a:bodyPr>
            <a:normAutofit/>
          </a:bodyPr>
          <a:lstStyle/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s-ES" sz="2200" b="1" dirty="0"/>
              <a:t>Actualizaciones de documentos</a:t>
            </a:r>
          </a:p>
          <a:p>
            <a:pPr marL="0" indent="0">
              <a:spcBef>
                <a:spcPts val="0"/>
              </a:spcBef>
              <a:buNone/>
            </a:pPr>
            <a:endParaRPr lang="es-ES" sz="2200" b="1" dirty="0"/>
          </a:p>
          <a:p>
            <a:pPr marL="0" indent="0">
              <a:spcBef>
                <a:spcPts val="0"/>
              </a:spcBef>
              <a:buNone/>
            </a:pPr>
            <a:r>
              <a:rPr lang="es-ES" sz="1800" b="1" dirty="0"/>
              <a:t>Ejemplo 1:</a:t>
            </a:r>
          </a:p>
          <a:p>
            <a:pPr marL="0" indent="0">
              <a:spcBef>
                <a:spcPts val="0"/>
              </a:spcBef>
              <a:buNone/>
            </a:pPr>
            <a:endParaRPr lang="es-ES" sz="1800" b="1" dirty="0"/>
          </a:p>
          <a:p>
            <a:pPr marL="0" indent="0">
              <a:spcBef>
                <a:spcPts val="0"/>
              </a:spcBef>
              <a:buNone/>
            </a:pPr>
            <a:r>
              <a:rPr lang="es-ES" sz="1800" dirty="0" err="1"/>
              <a:t>db.alumnos.insertOne</a:t>
            </a:r>
            <a:r>
              <a:rPr lang="es-ES" sz="1800" dirty="0"/>
              <a:t>({_id:401,nombre:"Yeray",apellidos:"Val Mora",curso:"DAM2",nota_media:5.25})</a:t>
            </a:r>
          </a:p>
          <a:p>
            <a:pPr marL="0" indent="0">
              <a:spcBef>
                <a:spcPts val="0"/>
              </a:spcBef>
              <a:buNone/>
            </a:pPr>
            <a:endParaRPr lang="es-ES" sz="1800" dirty="0"/>
          </a:p>
          <a:p>
            <a:pPr marL="0" indent="0">
              <a:spcBef>
                <a:spcPts val="0"/>
              </a:spcBef>
              <a:buNone/>
            </a:pPr>
            <a:r>
              <a:rPr lang="es-ES" sz="1800" dirty="0" err="1"/>
              <a:t>db.alumnos.insertMany</a:t>
            </a:r>
            <a:r>
              <a:rPr lang="es-ES" sz="1800" dirty="0"/>
              <a:t>([{_id:402,nombre:"Fernando", </a:t>
            </a:r>
            <a:r>
              <a:rPr lang="es-ES" sz="1800" dirty="0" err="1"/>
              <a:t>apellidos:"Campillo</a:t>
            </a:r>
            <a:r>
              <a:rPr lang="es-ES" sz="1800" dirty="0"/>
              <a:t> Jiménez", curso:"DAM2", nota_media:7.8}, {_id:403, </a:t>
            </a:r>
            <a:r>
              <a:rPr lang="es-ES" sz="1800" dirty="0" err="1"/>
              <a:t>nombre:"Alberto</a:t>
            </a:r>
            <a:r>
              <a:rPr lang="es-ES" sz="1800" dirty="0"/>
              <a:t>", </a:t>
            </a:r>
            <a:r>
              <a:rPr lang="es-ES" sz="1800" dirty="0" err="1"/>
              <a:t>apellidos:"Cantúa</a:t>
            </a:r>
            <a:r>
              <a:rPr lang="es-ES" sz="1800" dirty="0"/>
              <a:t> </a:t>
            </a:r>
            <a:r>
              <a:rPr lang="es-ES" sz="1800" dirty="0" err="1"/>
              <a:t>Vitienes</a:t>
            </a:r>
            <a:r>
              <a:rPr lang="es-ES" sz="1800" dirty="0"/>
              <a:t>", curso:"DAM2", nota_media:4.0}, {_id:404, </a:t>
            </a:r>
            <a:r>
              <a:rPr lang="es-ES" sz="1800" dirty="0" err="1"/>
              <a:t>nombre:"Joshua</a:t>
            </a:r>
            <a:r>
              <a:rPr lang="es-ES" sz="1800" dirty="0"/>
              <a:t>", </a:t>
            </a:r>
            <a:r>
              <a:rPr lang="es-ES" sz="1800" dirty="0" err="1"/>
              <a:t>apellidos:"Benítez</a:t>
            </a:r>
            <a:r>
              <a:rPr lang="es-ES" sz="1800" dirty="0"/>
              <a:t> Díaz",curso:"DAM2"}])</a:t>
            </a:r>
          </a:p>
          <a:p>
            <a:pPr marL="0" indent="0">
              <a:spcBef>
                <a:spcPts val="0"/>
              </a:spcBef>
              <a:buNone/>
            </a:pPr>
            <a:endParaRPr lang="es-ES" sz="1800" dirty="0"/>
          </a:p>
          <a:p>
            <a:pPr marL="0" indent="0">
              <a:spcBef>
                <a:spcPts val="0"/>
              </a:spcBef>
              <a:buNone/>
            </a:pPr>
            <a:r>
              <a:rPr lang="es-ES" sz="1800" dirty="0" err="1"/>
              <a:t>db.alumnos.insertOne</a:t>
            </a:r>
            <a:r>
              <a:rPr lang="es-ES" sz="1800" dirty="0"/>
              <a:t>({_id:401,nombre:"Rafael",apellidos:"Val Mora",curso:"DAM2",nota_media:5.0})</a:t>
            </a:r>
          </a:p>
          <a:p>
            <a:pPr marL="0" indent="0">
              <a:spcBef>
                <a:spcPts val="0"/>
              </a:spcBef>
              <a:buNone/>
            </a:pPr>
            <a:endParaRPr lang="es-ES" sz="1800" dirty="0"/>
          </a:p>
        </p:txBody>
      </p:sp>
    </p:spTree>
    <p:extLst>
      <p:ext uri="{BB962C8B-B14F-4D97-AF65-F5344CB8AC3E}">
        <p14:creationId xmlns:p14="http://schemas.microsoft.com/office/powerpoint/2010/main" val="2329180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123728" y="365125"/>
            <a:ext cx="6391622" cy="1325563"/>
          </a:xfrm>
        </p:spPr>
        <p:txBody>
          <a:bodyPr>
            <a:normAutofit/>
          </a:bodyPr>
          <a:lstStyle/>
          <a:p>
            <a:pPr algn="l"/>
            <a:r>
              <a:rPr lang="es-ES" sz="3200" b="1" dirty="0"/>
              <a:t>4.5.- ACTUALIZACIÓN DE DATOS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D924B445-C2EF-4EE6-BFFA-85F1FA51C7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8650" y="685006"/>
            <a:ext cx="685800" cy="685800"/>
          </a:xfrm>
          <a:prstGeom prst="rect">
            <a:avLst/>
          </a:pr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9EF8472-5964-49CE-9B31-2D275D11B2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19983"/>
            <a:ext cx="7886700" cy="5072891"/>
          </a:xfrm>
        </p:spPr>
        <p:txBody>
          <a:bodyPr>
            <a:normAutofit/>
          </a:bodyPr>
          <a:lstStyle/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s-ES" sz="2200" b="1" dirty="0"/>
              <a:t>Inserciones de documentos</a:t>
            </a:r>
          </a:p>
          <a:p>
            <a:pPr marL="0" indent="0">
              <a:spcBef>
                <a:spcPts val="0"/>
              </a:spcBef>
              <a:buNone/>
            </a:pPr>
            <a:endParaRPr lang="es-ES" sz="2200" b="1" dirty="0"/>
          </a:p>
          <a:p>
            <a:pPr marL="0" indent="0">
              <a:spcBef>
                <a:spcPts val="0"/>
              </a:spcBef>
              <a:buNone/>
            </a:pPr>
            <a:r>
              <a:rPr lang="es-ES" sz="1800" b="1" dirty="0"/>
              <a:t>Ejemplo 2: </a:t>
            </a:r>
            <a:r>
              <a:rPr lang="es-ES" sz="1800" dirty="0"/>
              <a:t>Realiza la inserción del siguiente alumno con los valores que se indican para los atributos.</a:t>
            </a:r>
          </a:p>
          <a:p>
            <a:pPr marL="0" indent="0">
              <a:spcBef>
                <a:spcPts val="0"/>
              </a:spcBef>
              <a:buNone/>
            </a:pPr>
            <a:endParaRPr lang="es-ES" sz="1800" dirty="0"/>
          </a:p>
          <a:p>
            <a:pPr marL="0" indent="0">
              <a:spcBef>
                <a:spcPts val="0"/>
              </a:spcBef>
              <a:buNone/>
            </a:pPr>
            <a:endParaRPr lang="es-ES" sz="1800" b="1" dirty="0"/>
          </a:p>
          <a:p>
            <a:pPr marL="0" indent="0">
              <a:spcBef>
                <a:spcPts val="0"/>
              </a:spcBef>
              <a:buNone/>
            </a:pPr>
            <a:endParaRPr lang="es-ES" sz="1800" b="1" dirty="0"/>
          </a:p>
          <a:p>
            <a:pPr marL="0" indent="0">
              <a:spcBef>
                <a:spcPts val="0"/>
              </a:spcBef>
              <a:buNone/>
            </a:pPr>
            <a:endParaRPr lang="es-ES" sz="1800" b="1" dirty="0"/>
          </a:p>
          <a:p>
            <a:pPr marL="0" indent="0">
              <a:spcBef>
                <a:spcPts val="0"/>
              </a:spcBef>
              <a:buNone/>
            </a:pPr>
            <a:endParaRPr lang="es-ES" sz="1800" b="1" dirty="0"/>
          </a:p>
          <a:p>
            <a:pPr marL="0" indent="0">
              <a:spcBef>
                <a:spcPts val="0"/>
              </a:spcBef>
              <a:buNone/>
            </a:pPr>
            <a:endParaRPr lang="es-ES" sz="1800" b="1" dirty="0"/>
          </a:p>
          <a:p>
            <a:pPr marL="0" indent="0">
              <a:spcBef>
                <a:spcPts val="0"/>
              </a:spcBef>
              <a:buNone/>
            </a:pPr>
            <a:endParaRPr lang="es-ES" sz="1800" b="1" dirty="0"/>
          </a:p>
          <a:p>
            <a:pPr marL="0" indent="0">
              <a:spcBef>
                <a:spcPts val="0"/>
              </a:spcBef>
              <a:buNone/>
            </a:pPr>
            <a:endParaRPr lang="es-ES" sz="1800" b="1" dirty="0"/>
          </a:p>
          <a:p>
            <a:pPr marL="0" indent="0">
              <a:spcBef>
                <a:spcPts val="0"/>
              </a:spcBef>
              <a:buNone/>
            </a:pPr>
            <a:endParaRPr lang="es-ES" sz="1800" b="1" dirty="0"/>
          </a:p>
          <a:p>
            <a:pPr marL="0" indent="0">
              <a:spcBef>
                <a:spcPts val="0"/>
              </a:spcBef>
              <a:buNone/>
            </a:pPr>
            <a:endParaRPr lang="es-ES" sz="1800" b="1" dirty="0"/>
          </a:p>
          <a:p>
            <a:pPr marL="0" indent="0">
              <a:spcBef>
                <a:spcPts val="0"/>
              </a:spcBef>
              <a:buNone/>
            </a:pPr>
            <a:r>
              <a:rPr lang="es-ES" sz="1800" b="1" dirty="0"/>
              <a:t>El valor del atributo  </a:t>
            </a:r>
            <a:r>
              <a:rPr lang="es-ES" sz="1800" b="1" dirty="0" err="1"/>
              <a:t>modulos</a:t>
            </a:r>
            <a:r>
              <a:rPr lang="es-ES" sz="1800" b="1" dirty="0"/>
              <a:t> se debe cargar con un array.</a:t>
            </a:r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6A66B342-AEDC-4332-B81E-666F0607D2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5088200"/>
              </p:ext>
            </p:extLst>
          </p:nvPr>
        </p:nvGraphicFramePr>
        <p:xfrm>
          <a:off x="2267744" y="2852936"/>
          <a:ext cx="3480048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152">
                  <a:extLst>
                    <a:ext uri="{9D8B030D-6E8A-4147-A177-3AD203B41FA5}">
                      <a16:colId xmlns:a16="http://schemas.microsoft.com/office/drawing/2014/main" val="1545968783"/>
                    </a:ext>
                  </a:extLst>
                </a:gridCol>
                <a:gridCol w="2111896">
                  <a:extLst>
                    <a:ext uri="{9D8B030D-6E8A-4147-A177-3AD203B41FA5}">
                      <a16:colId xmlns:a16="http://schemas.microsoft.com/office/drawing/2014/main" val="24154293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atributo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valor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47514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/>
                        <a:t>_id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405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1828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nombre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Diana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651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apellidos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Marín Lavín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1727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curso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DAM2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626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nota_media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8.1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4453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modulos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AD, SGE, EIE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46349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54838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123728" y="365125"/>
            <a:ext cx="6391622" cy="1325563"/>
          </a:xfrm>
        </p:spPr>
        <p:txBody>
          <a:bodyPr>
            <a:normAutofit/>
          </a:bodyPr>
          <a:lstStyle/>
          <a:p>
            <a:pPr algn="l"/>
            <a:r>
              <a:rPr lang="es-ES" sz="3200" b="1" dirty="0"/>
              <a:t>4.5.- ACTUALIZACIÓN DE DATOS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D924B445-C2EF-4EE6-BFFA-85F1FA51C7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8650" y="685006"/>
            <a:ext cx="685800" cy="685800"/>
          </a:xfrm>
          <a:prstGeom prst="rect">
            <a:avLst/>
          </a:pr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9EF8472-5964-49CE-9B31-2D275D11B2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256" y="1690688"/>
            <a:ext cx="7886700" cy="4978672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s-ES" sz="2200" b="1" dirty="0"/>
              <a:t>Modificaciones de documentos: Métodos de colección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endParaRPr lang="es-ES" sz="2200" dirty="0"/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endParaRPr lang="es-ES" sz="2200" dirty="0"/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endParaRPr lang="es-ES" sz="2200" dirty="0"/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endParaRPr lang="es-ES" sz="2200" dirty="0"/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endParaRPr lang="es-ES" sz="2200" dirty="0"/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endParaRPr lang="es-ES" sz="2200" dirty="0"/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endParaRPr lang="es-ES" sz="2200" dirty="0"/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endParaRPr lang="es-ES" sz="2200" dirty="0"/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s-ES" sz="2200" dirty="0"/>
              <a:t>Hay métodos de consulta que permiten realizar a la vez modificaciones: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s-ES" sz="2200" b="1" dirty="0" err="1"/>
              <a:t>findOneAndUpdate</a:t>
            </a:r>
            <a:r>
              <a:rPr lang="es-ES" sz="2200" b="1" dirty="0"/>
              <a:t>, </a:t>
            </a:r>
            <a:r>
              <a:rPr lang="es-ES" sz="2200" b="1" dirty="0" err="1"/>
              <a:t>findOneAndReplace</a:t>
            </a:r>
            <a:r>
              <a:rPr lang="es-ES" sz="2200" b="1" dirty="0"/>
              <a:t>, </a:t>
            </a:r>
            <a:r>
              <a:rPr lang="es-ES" sz="2200" b="1" dirty="0" err="1"/>
              <a:t>findAndModify</a:t>
            </a:r>
            <a:r>
              <a:rPr lang="es-ES" sz="2200" b="1" dirty="0"/>
              <a:t>.</a:t>
            </a:r>
            <a:r>
              <a:rPr lang="es-ES" sz="2200" dirty="0"/>
              <a:t> </a:t>
            </a:r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66AA8AD7-3E64-447D-9FD3-2FE2312699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4000704"/>
              </p:ext>
            </p:extLst>
          </p:nvPr>
        </p:nvGraphicFramePr>
        <p:xfrm>
          <a:off x="665694" y="2204864"/>
          <a:ext cx="7975798" cy="22046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1102">
                  <a:extLst>
                    <a:ext uri="{9D8B030D-6E8A-4147-A177-3AD203B41FA5}">
                      <a16:colId xmlns:a16="http://schemas.microsoft.com/office/drawing/2014/main" val="2509088109"/>
                    </a:ext>
                  </a:extLst>
                </a:gridCol>
                <a:gridCol w="6264696">
                  <a:extLst>
                    <a:ext uri="{9D8B030D-6E8A-4147-A177-3AD203B41FA5}">
                      <a16:colId xmlns:a16="http://schemas.microsoft.com/office/drawing/2014/main" val="3257289946"/>
                    </a:ext>
                  </a:extLst>
                </a:gridCol>
              </a:tblGrid>
              <a:tr h="357253">
                <a:tc>
                  <a:txBody>
                    <a:bodyPr/>
                    <a:lstStyle/>
                    <a:p>
                      <a:r>
                        <a:rPr lang="es-ES" dirty="0"/>
                        <a:t>Método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Funcionamiento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9948290"/>
                  </a:ext>
                </a:extLst>
              </a:tr>
              <a:tr h="504093">
                <a:tc>
                  <a:txBody>
                    <a:bodyPr/>
                    <a:lstStyle/>
                    <a:p>
                      <a:r>
                        <a:rPr lang="es-ES" sz="1400" b="1" dirty="0" err="1"/>
                        <a:t>updateOne</a:t>
                      </a:r>
                      <a:r>
                        <a:rPr lang="es-ES" sz="1400" b="1" dirty="0"/>
                        <a:t>(…)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Modifica un documento con los valores que se indique. Si hay varios documentos que cumplen la condición de filtrado, se modifica sólo el primero.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1618360"/>
                  </a:ext>
                </a:extLst>
              </a:tr>
              <a:tr h="553491">
                <a:tc>
                  <a:txBody>
                    <a:bodyPr/>
                    <a:lstStyle/>
                    <a:p>
                      <a:r>
                        <a:rPr lang="es-ES" sz="1400" b="1" dirty="0" err="1"/>
                        <a:t>updateMany</a:t>
                      </a:r>
                      <a:r>
                        <a:rPr lang="es-ES" sz="1400" b="1" dirty="0"/>
                        <a:t>(…)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Modifica todos los documentos que cumplan la condición de filtrado con los valores que se indiquen.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4272291"/>
                  </a:ext>
                </a:extLst>
              </a:tr>
              <a:tr h="767271">
                <a:tc>
                  <a:txBody>
                    <a:bodyPr/>
                    <a:lstStyle/>
                    <a:p>
                      <a:r>
                        <a:rPr lang="es-ES" sz="1400" b="1" dirty="0" err="1"/>
                        <a:t>replaceOne</a:t>
                      </a:r>
                      <a:r>
                        <a:rPr lang="es-ES" sz="1400" b="1" dirty="0"/>
                        <a:t>(…)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Modifica el primer documento que cumpla la condición de filtrado con los valores que se indiquen. No permite usar operadores. Se deben asignar valores a todos los atributos del existente.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46031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67847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123728" y="365125"/>
            <a:ext cx="6391622" cy="1325563"/>
          </a:xfrm>
        </p:spPr>
        <p:txBody>
          <a:bodyPr>
            <a:normAutofit/>
          </a:bodyPr>
          <a:lstStyle/>
          <a:p>
            <a:pPr algn="l"/>
            <a:r>
              <a:rPr lang="es-ES" sz="3200" b="1" dirty="0"/>
              <a:t>4.5.- ACTUALIZACIÓN DE DATOS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D924B445-C2EF-4EE6-BFFA-85F1FA51C7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8650" y="685006"/>
            <a:ext cx="685800" cy="685800"/>
          </a:xfrm>
          <a:prstGeom prst="rect">
            <a:avLst/>
          </a:pr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9EF8472-5964-49CE-9B31-2D275D11B2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256" y="1690688"/>
            <a:ext cx="7886700" cy="4978672"/>
          </a:xfrm>
        </p:spPr>
        <p:txBody>
          <a:bodyPr>
            <a:normAutofit lnSpcReduction="1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s-ES" sz="2000" b="1" dirty="0"/>
              <a:t>Modificaciones de documentos: Sintaxis de </a:t>
            </a:r>
            <a:r>
              <a:rPr lang="es-ES" sz="2000" b="1" dirty="0" err="1"/>
              <a:t>updateOne</a:t>
            </a:r>
            <a:r>
              <a:rPr lang="es-ES" sz="2000" b="1" dirty="0"/>
              <a:t> y de </a:t>
            </a:r>
            <a:r>
              <a:rPr lang="es-ES" sz="2000" b="1" dirty="0" err="1"/>
              <a:t>updateMany</a:t>
            </a:r>
            <a:endParaRPr lang="es-ES" sz="2000" dirty="0"/>
          </a:p>
          <a:p>
            <a:pPr marL="0" indent="0">
              <a:spcBef>
                <a:spcPts val="0"/>
              </a:spcBef>
              <a:buNone/>
            </a:pPr>
            <a:endParaRPr lang="es-ES" sz="1800" dirty="0"/>
          </a:p>
          <a:p>
            <a:pPr marL="0" indent="0">
              <a:spcBef>
                <a:spcPts val="0"/>
              </a:spcBef>
              <a:buNone/>
            </a:pPr>
            <a:r>
              <a:rPr lang="es-E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db.collection.updateOne</a:t>
            </a:r>
            <a:r>
              <a:rPr lang="es-E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E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&lt;</a:t>
            </a:r>
            <a:r>
              <a:rPr lang="es-E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filter</a:t>
            </a:r>
            <a:r>
              <a:rPr lang="es-E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E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&lt;</a:t>
            </a:r>
            <a:r>
              <a:rPr lang="es-E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update</a:t>
            </a:r>
            <a:r>
              <a:rPr lang="es-E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E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endParaRPr lang="es-E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s-E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db.collection.updateMany</a:t>
            </a:r>
            <a:r>
              <a:rPr lang="es-E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E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&lt;</a:t>
            </a:r>
            <a:r>
              <a:rPr lang="es-E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filter</a:t>
            </a:r>
            <a:r>
              <a:rPr lang="es-E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E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&lt;</a:t>
            </a:r>
            <a:r>
              <a:rPr lang="es-E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update</a:t>
            </a:r>
            <a:r>
              <a:rPr lang="es-E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E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endParaRPr lang="es-ES" sz="2200" dirty="0"/>
          </a:p>
          <a:p>
            <a:pPr marL="0" indent="0">
              <a:spcBef>
                <a:spcPts val="0"/>
              </a:spcBef>
              <a:buNone/>
            </a:pPr>
            <a:r>
              <a:rPr lang="es-ES" sz="2000" b="1" dirty="0"/>
              <a:t>&lt;</a:t>
            </a:r>
            <a:r>
              <a:rPr lang="es-ES" sz="2000" b="1" dirty="0" err="1"/>
              <a:t>filter</a:t>
            </a:r>
            <a:r>
              <a:rPr lang="es-ES" sz="2000" b="1" dirty="0"/>
              <a:t>&gt; </a:t>
            </a:r>
            <a:r>
              <a:rPr lang="es-ES" sz="2000" dirty="0"/>
              <a:t>representa la condición de filtrado que deben cumplir los documentos que se modificarán. Los filtros los veremos con más detalle al estudiar las consultas.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ES" sz="2000" b="1" dirty="0"/>
              <a:t>&lt;</a:t>
            </a:r>
            <a:r>
              <a:rPr lang="es-ES" sz="2000" b="1" dirty="0" err="1"/>
              <a:t>update</a:t>
            </a:r>
            <a:r>
              <a:rPr lang="es-ES" sz="2000" b="1" dirty="0"/>
              <a:t>&gt; </a:t>
            </a:r>
            <a:r>
              <a:rPr lang="es-ES" sz="2000" dirty="0"/>
              <a:t>representa la modificación que se realiza. La modificación más básica se realiza con el operador </a:t>
            </a:r>
            <a:r>
              <a:rPr lang="es-ES" sz="2000" b="1" dirty="0"/>
              <a:t>$set </a:t>
            </a:r>
            <a:r>
              <a:rPr lang="es-ES" sz="2000" dirty="0"/>
              <a:t>(asignación de valores a los atributos que se indiquen.</a:t>
            </a:r>
          </a:p>
        </p:txBody>
      </p:sp>
    </p:spTree>
    <p:extLst>
      <p:ext uri="{BB962C8B-B14F-4D97-AF65-F5344CB8AC3E}">
        <p14:creationId xmlns:p14="http://schemas.microsoft.com/office/powerpoint/2010/main" val="24938811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123728" y="365125"/>
            <a:ext cx="6391622" cy="1325563"/>
          </a:xfrm>
        </p:spPr>
        <p:txBody>
          <a:bodyPr>
            <a:normAutofit/>
          </a:bodyPr>
          <a:lstStyle/>
          <a:p>
            <a:pPr algn="l"/>
            <a:r>
              <a:rPr lang="es-ES" sz="3200" b="1" dirty="0"/>
              <a:t>4.5.- ACTUALIZACIÓN DE DATOS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D924B445-C2EF-4EE6-BFFA-85F1FA51C7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8650" y="685006"/>
            <a:ext cx="685800" cy="685800"/>
          </a:xfrm>
          <a:prstGeom prst="rect">
            <a:avLst/>
          </a:pr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9EF8472-5964-49CE-9B31-2D275D11B2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256" y="1690688"/>
            <a:ext cx="7886700" cy="4978672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s-ES" sz="1800" b="1" dirty="0"/>
              <a:t>Ejemplo 4: </a:t>
            </a:r>
            <a:r>
              <a:rPr lang="es-ES" sz="1800" dirty="0"/>
              <a:t>Establecer que el nombre del alumno con id 404 es Javier y su nota media es 7.15.</a:t>
            </a:r>
          </a:p>
          <a:p>
            <a:pPr marL="0" indent="0">
              <a:spcBef>
                <a:spcPts val="0"/>
              </a:spcBef>
              <a:buNone/>
            </a:pPr>
            <a:endParaRPr lang="es-ES" sz="1800" dirty="0"/>
          </a:p>
          <a:p>
            <a:pPr marL="0" indent="0">
              <a:spcBef>
                <a:spcPts val="0"/>
              </a:spcBef>
              <a:buNone/>
            </a:pPr>
            <a:endParaRPr lang="es-ES" sz="1800" b="1" dirty="0"/>
          </a:p>
          <a:p>
            <a:pPr marL="0" indent="0">
              <a:spcBef>
                <a:spcPts val="0"/>
              </a:spcBef>
              <a:buNone/>
            </a:pPr>
            <a:r>
              <a:rPr lang="es-ES" sz="1800" b="1" dirty="0"/>
              <a:t>Ejemplo 5: E</a:t>
            </a:r>
            <a:r>
              <a:rPr lang="es-ES" sz="1800" dirty="0"/>
              <a:t>stablecer que el alumno de nombre Javier del curso DAM2 se llama Joshua.</a:t>
            </a:r>
          </a:p>
          <a:p>
            <a:pPr marL="0" indent="0">
              <a:spcBef>
                <a:spcPts val="0"/>
              </a:spcBef>
              <a:buNone/>
            </a:pPr>
            <a:endParaRPr lang="es-ES" sz="1800" b="1" dirty="0"/>
          </a:p>
          <a:p>
            <a:pPr marL="0" indent="0">
              <a:spcBef>
                <a:spcPts val="0"/>
              </a:spcBef>
              <a:buNone/>
            </a:pPr>
            <a:endParaRPr lang="es-ES" sz="1800" b="1" dirty="0"/>
          </a:p>
          <a:p>
            <a:pPr marL="0" indent="0">
              <a:spcBef>
                <a:spcPts val="0"/>
              </a:spcBef>
              <a:buNone/>
            </a:pPr>
            <a:r>
              <a:rPr lang="es-ES" sz="1800" b="1" dirty="0"/>
              <a:t>Ejemplo 6: </a:t>
            </a:r>
            <a:r>
              <a:rPr lang="es-ES" sz="1800" dirty="0"/>
              <a:t>Aumentar en 0.5 puntos la </a:t>
            </a:r>
            <a:r>
              <a:rPr lang="es-ES" sz="1800" b="1" dirty="0" err="1"/>
              <a:t>nota_media</a:t>
            </a:r>
            <a:r>
              <a:rPr lang="es-ES" sz="1800" b="1" dirty="0"/>
              <a:t> </a:t>
            </a:r>
            <a:r>
              <a:rPr lang="es-ES" sz="1800" dirty="0"/>
              <a:t>de los alumnos de DAM2 con </a:t>
            </a:r>
            <a:r>
              <a:rPr lang="es-ES" sz="1800" dirty="0" err="1"/>
              <a:t>nota_media</a:t>
            </a:r>
            <a:r>
              <a:rPr lang="es-ES" sz="1800" dirty="0"/>
              <a:t> suspensa.</a:t>
            </a:r>
          </a:p>
          <a:p>
            <a:pPr marL="0" indent="0">
              <a:spcBef>
                <a:spcPts val="0"/>
              </a:spcBef>
              <a:buNone/>
            </a:pPr>
            <a:endParaRPr lang="es-ES" sz="1800" b="1" dirty="0"/>
          </a:p>
          <a:p>
            <a:pPr marL="0" indent="0">
              <a:spcBef>
                <a:spcPts val="0"/>
              </a:spcBef>
              <a:buNone/>
            </a:pPr>
            <a:endParaRPr lang="es-ES" sz="1800" b="1" dirty="0"/>
          </a:p>
          <a:p>
            <a:pPr marL="0" indent="0">
              <a:spcBef>
                <a:spcPts val="0"/>
              </a:spcBef>
              <a:buNone/>
            </a:pPr>
            <a:r>
              <a:rPr lang="es-ES" sz="1800" b="1" dirty="0"/>
              <a:t>Ejemplo 7: </a:t>
            </a:r>
            <a:r>
              <a:rPr lang="es-ES" sz="1800" dirty="0"/>
              <a:t>Establecer que todos los alumnos de DAM2 tienen un atributo </a:t>
            </a:r>
            <a:r>
              <a:rPr lang="es-ES" sz="1800" dirty="0" err="1"/>
              <a:t>modulos</a:t>
            </a:r>
            <a:r>
              <a:rPr lang="es-ES" sz="1800" dirty="0"/>
              <a:t> y que incluye el módulo DAM2.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ES" sz="2200" dirty="0"/>
              <a:t> 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6AA5E23-34C1-571D-5C7F-9E8F77E0F5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6080" y="2298042"/>
            <a:ext cx="4998168" cy="579834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7FB60061-B2CB-980C-8041-E5D1DAEB09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85887" y="3395320"/>
            <a:ext cx="5346353" cy="511294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E7466B1B-705B-1306-96C5-821C8657F99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26212" y="4532491"/>
            <a:ext cx="5378036" cy="531298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23E57AA5-4EF9-8B83-F547-72DC39F755E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26212" y="5690433"/>
            <a:ext cx="5306028" cy="598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46960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ci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11009</TotalTime>
  <Words>1241</Words>
  <Application>Microsoft Office PowerPoint</Application>
  <PresentationFormat>Presentación en pantalla (4:3)</PresentationFormat>
  <Paragraphs>229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7" baseType="lpstr">
      <vt:lpstr>Arial</vt:lpstr>
      <vt:lpstr>Calibri</vt:lpstr>
      <vt:lpstr>Courier New</vt:lpstr>
      <vt:lpstr>Tema de Office</vt:lpstr>
      <vt:lpstr>UNIDAD 3. BASES DE DATOS NoSQL</vt:lpstr>
      <vt:lpstr>Contenido</vt:lpstr>
      <vt:lpstr>4.5.- ACTUALIZACIÓN DE DATOS</vt:lpstr>
      <vt:lpstr>4.5.- ACTUALIZACIÓN DE DATOS</vt:lpstr>
      <vt:lpstr>4.5.- ACTUALIZACIÓN DE DATOS</vt:lpstr>
      <vt:lpstr>4.5.- ACTUALIZACIÓN DE DATOS</vt:lpstr>
      <vt:lpstr>4.5.- ACTUALIZACIÓN DE DATOS</vt:lpstr>
      <vt:lpstr>4.5.- ACTUALIZACIÓN DE DATOS</vt:lpstr>
      <vt:lpstr>4.5.- ACTUALIZACIÓN DE DATOS</vt:lpstr>
      <vt:lpstr>4.5.- ACTUALIZACIÓN DE DATOS</vt:lpstr>
      <vt:lpstr>4.5.- ACTUALIZACIÓN DE DATOS</vt:lpstr>
      <vt:lpstr>4.5.- ACTUALIZACIÓN DE DATOS</vt:lpstr>
      <vt:lpstr>4.5.- ACTUALIZACIÓN DE DATOS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TEMA 4. BASES DE DATOS OBJETO-RELACIONALES Y ORIENTADAS A OBJETOS</dc:title>
  <dc:creator>Luis Jesús Herrero de Cos</dc:creator>
  <cp:lastModifiedBy>Luis Jesús Herrero de Cos</cp:lastModifiedBy>
  <cp:revision>77</cp:revision>
  <dcterms:created xsi:type="dcterms:W3CDTF">2019-01-02T14:50:05Z</dcterms:created>
  <dcterms:modified xsi:type="dcterms:W3CDTF">2023-12-15T14:51:56Z</dcterms:modified>
</cp:coreProperties>
</file>