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59" r:id="rId3"/>
    <p:sldId id="380" r:id="rId4"/>
    <p:sldId id="389" r:id="rId5"/>
    <p:sldId id="390" r:id="rId6"/>
    <p:sldId id="391" r:id="rId7"/>
    <p:sldId id="392" r:id="rId8"/>
    <p:sldId id="393" r:id="rId9"/>
    <p:sldId id="396" r:id="rId10"/>
    <p:sldId id="394" r:id="rId11"/>
    <p:sldId id="381" r:id="rId12"/>
    <p:sldId id="395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9" autoAdjust="0"/>
    <p:restoredTop sz="94660"/>
  </p:normalViewPr>
  <p:slideViewPr>
    <p:cSldViewPr>
      <p:cViewPr varScale="1">
        <p:scale>
          <a:sx n="67" d="100"/>
          <a:sy n="67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CDDA5106-D779-4A4A-8D12-A801D466F90C}"/>
    <pc:docChg chg="custSel modSld">
      <pc:chgData name="Luis Jesús Herrero de Cos" userId="1a803f82-0012-431b-a368-6f3c9304e3f9" providerId="ADAL" clId="{CDDA5106-D779-4A4A-8D12-A801D466F90C}" dt="2018-12-28T20:02:11.889" v="13" actId="20577"/>
      <pc:docMkLst>
        <pc:docMk/>
      </pc:docMkLst>
    </pc:docChg>
  </pc:docChgLst>
  <pc:docChgLst>
    <pc:chgData name="Luis Jesús Herrero de Cos" userId="1a803f82-0012-431b-a368-6f3c9304e3f9" providerId="ADAL" clId="{98DD3673-F034-4F8D-9AAF-A702DF7EE751}"/>
    <pc:docChg chg="undo custSel mod addSld delSld modSld sldOrd">
      <pc:chgData name="Luis Jesús Herrero de Cos" userId="1a803f82-0012-431b-a368-6f3c9304e3f9" providerId="ADAL" clId="{98DD3673-F034-4F8D-9AAF-A702DF7EE751}" dt="2018-12-28T09:24:00.890" v="5330" actId="20577"/>
      <pc:docMkLst>
        <pc:docMk/>
      </pc:docMkLst>
      <pc:sldChg chg="addSp modSp mod setBg">
        <pc:chgData name="Luis Jesús Herrero de Cos" userId="1a803f82-0012-431b-a368-6f3c9304e3f9" providerId="ADAL" clId="{98DD3673-F034-4F8D-9AAF-A702DF7EE751}" dt="2018-12-27T22:08:33.093" v="3410" actId="255"/>
        <pc:sldMkLst>
          <pc:docMk/>
          <pc:sldMk cId="0" sldId="256"/>
        </pc:sldMkLst>
        <pc:spChg chg="mod">
          <ac:chgData name="Luis Jesús Herrero de Cos" userId="1a803f82-0012-431b-a368-6f3c9304e3f9" providerId="ADAL" clId="{98DD3673-F034-4F8D-9AAF-A702DF7EE751}" dt="2018-12-27T22:08:21.316" v="3408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Luis Jesús Herrero de Cos" userId="1a803f82-0012-431b-a368-6f3c9304e3f9" providerId="ADAL" clId="{98DD3673-F034-4F8D-9AAF-A702DF7EE751}" dt="2018-12-27T22:08:33.093" v="3410" actId="255"/>
          <ac:spMkLst>
            <pc:docMk/>
            <pc:sldMk cId="0" sldId="256"/>
            <ac:spMk id="3" creationId="{00000000-0000-0000-0000-000000000000}"/>
          </ac:spMkLst>
        </pc:spChg>
        <pc:spChg chg="add">
          <ac:chgData name="Luis Jesús Herrero de Cos" userId="1a803f82-0012-431b-a368-6f3c9304e3f9" providerId="ADAL" clId="{98DD3673-F034-4F8D-9AAF-A702DF7EE751}" dt="2018-12-27T22:08:21.316" v="3408" actId="26606"/>
          <ac:spMkLst>
            <pc:docMk/>
            <pc:sldMk cId="0" sldId="256"/>
            <ac:spMk id="8" creationId="{86197D16-FE75-4A0E-A0C9-28C0F04A43DF}"/>
          </ac:spMkLst>
        </pc:spChg>
        <pc:picChg chg="add">
          <ac:chgData name="Luis Jesús Herrero de Cos" userId="1a803f82-0012-431b-a368-6f3c9304e3f9" providerId="ADAL" clId="{98DD3673-F034-4F8D-9AAF-A702DF7EE751}" dt="2018-12-27T22:08:21.316" v="3408" actId="26606"/>
          <ac:picMkLst>
            <pc:docMk/>
            <pc:sldMk cId="0" sldId="256"/>
            <ac:picMk id="10" creationId="{FA8FCEC6-4B30-4FF2-8B32-504BEAEA3A16}"/>
          </ac:picMkLst>
        </pc:picChg>
      </pc:sldChg>
    </pc:docChg>
  </pc:docChgLst>
  <pc:docChgLst>
    <pc:chgData name="Luis Jesús Herrero de Cos" userId="1a803f82-0012-431b-a368-6f3c9304e3f9" providerId="ADAL" clId="{D4783626-12D1-4378-BDE8-4314286D5E58}"/>
    <pc:docChg chg="undo custSel addSld delSld modSld">
      <pc:chgData name="Luis Jesús Herrero de Cos" userId="1a803f82-0012-431b-a368-6f3c9304e3f9" providerId="ADAL" clId="{D4783626-12D1-4378-BDE8-4314286D5E58}" dt="2019-02-11T17:08:11.040" v="5791" actId="20577"/>
      <pc:docMkLst>
        <pc:docMk/>
      </pc:docMkLst>
      <pc:sldChg chg="addSp delSp modSp add setBg">
        <pc:chgData name="Luis Jesús Herrero de Cos" userId="1a803f82-0012-431b-a368-6f3c9304e3f9" providerId="ADAL" clId="{D4783626-12D1-4378-BDE8-4314286D5E58}" dt="2019-02-08T21:26:11.960" v="3779"/>
        <pc:sldMkLst>
          <pc:docMk/>
          <pc:sldMk cId="3945483882" sldId="380"/>
        </pc:sldMkLst>
        <pc:spChg chg="mod">
          <ac:chgData name="Luis Jesús Herrero de Cos" userId="1a803f82-0012-431b-a368-6f3c9304e3f9" providerId="ADAL" clId="{D4783626-12D1-4378-BDE8-4314286D5E58}" dt="2019-02-08T14:32:36.659" v="3708" actId="113"/>
          <ac:spMkLst>
            <pc:docMk/>
            <pc:sldMk cId="3945483882" sldId="380"/>
            <ac:spMk id="3" creationId="{39EF8472-5964-49CE-9B31-2D275D11B2B5}"/>
          </ac:spMkLst>
        </pc:spChg>
        <pc:graphicFrameChg chg="add mod modGraphic">
          <ac:chgData name="Luis Jesús Herrero de Cos" userId="1a803f82-0012-431b-a368-6f3c9304e3f9" providerId="ADAL" clId="{D4783626-12D1-4378-BDE8-4314286D5E58}" dt="2019-02-08T21:26:11.960" v="3779"/>
          <ac:graphicFrameMkLst>
            <pc:docMk/>
            <pc:sldMk cId="3945483882" sldId="380"/>
            <ac:graphicFrameMk id="4" creationId="{6A66B342-AEDC-4332-B81E-666F0607D2C2}"/>
          </ac:graphicFrameMkLst>
        </pc:graphicFrameChg>
        <pc:graphicFrameChg chg="del">
          <ac:chgData name="Luis Jesús Herrero de Cos" userId="1a803f82-0012-431b-a368-6f3c9304e3f9" providerId="ADAL" clId="{D4783626-12D1-4378-BDE8-4314286D5E58}" dt="2019-02-07T15:03:58.257" v="1379" actId="478"/>
          <ac:graphicFrameMkLst>
            <pc:docMk/>
            <pc:sldMk cId="3945483882" sldId="380"/>
            <ac:graphicFrameMk id="5" creationId="{229202BA-D043-463E-B88D-BA926FA66040}"/>
          </ac:graphicFrameMkLst>
        </pc:graphicFrameChg>
      </pc:sldChg>
      <pc:sldChg chg="modSp add setBg">
        <pc:chgData name="Luis Jesús Herrero de Cos" userId="1a803f82-0012-431b-a368-6f3c9304e3f9" providerId="ADAL" clId="{D4783626-12D1-4378-BDE8-4314286D5E58}" dt="2019-02-08T22:03:35.547" v="3803" actId="20577"/>
        <pc:sldMkLst>
          <pc:docMk/>
          <pc:sldMk cId="3466784750" sldId="381"/>
        </pc:sldMkLst>
        <pc:spChg chg="mod">
          <ac:chgData name="Luis Jesús Herrero de Cos" userId="1a803f82-0012-431b-a368-6f3c9304e3f9" providerId="ADAL" clId="{D4783626-12D1-4378-BDE8-4314286D5E58}" dt="2019-02-07T15:41:09.792" v="2663" actId="2710"/>
          <ac:spMkLst>
            <pc:docMk/>
            <pc:sldMk cId="3466784750" sldId="381"/>
            <ac:spMk id="3" creationId="{39EF8472-5964-49CE-9B31-2D275D11B2B5}"/>
          </ac:spMkLst>
        </pc:spChg>
        <pc:graphicFrameChg chg="mod modGraphic">
          <ac:chgData name="Luis Jesús Herrero de Cos" userId="1a803f82-0012-431b-a368-6f3c9304e3f9" providerId="ADAL" clId="{D4783626-12D1-4378-BDE8-4314286D5E58}" dt="2019-02-08T22:03:35.547" v="3803" actId="20577"/>
          <ac:graphicFrameMkLst>
            <pc:docMk/>
            <pc:sldMk cId="3466784750" sldId="381"/>
            <ac:graphicFrameMk id="4" creationId="{66AA8AD7-3E64-447D-9FD3-2FE23126999F}"/>
          </ac:graphicFrameMkLst>
        </pc:graphicFrameChg>
      </pc:sldChg>
    </pc:docChg>
  </pc:docChgLst>
  <pc:docChgLst>
    <pc:chgData name="Luis Jesús Herrero de Cos" userId="1a803f82-0012-431b-a368-6f3c9304e3f9" providerId="ADAL" clId="{9C14248D-D07B-4A74-BC6D-5653FE2FCE11}"/>
    <pc:docChg chg="undo custSel addSld delSld modSld">
      <pc:chgData name="Luis Jesús Herrero de Cos" userId="1a803f82-0012-431b-a368-6f3c9304e3f9" providerId="ADAL" clId="{9C14248D-D07B-4A74-BC6D-5653FE2FCE11}" dt="2019-02-14T09:24:12.812" v="9404" actId="20577"/>
      <pc:docMkLst>
        <pc:docMk/>
      </pc:docMkLst>
      <pc:sldChg chg="addSp delSp modSp">
        <pc:chgData name="Luis Jesús Herrero de Cos" userId="1a803f82-0012-431b-a368-6f3c9304e3f9" providerId="ADAL" clId="{9C14248D-D07B-4A74-BC6D-5653FE2FCE11}" dt="2019-02-12T20:40:35.677" v="666" actId="20577"/>
        <pc:sldMkLst>
          <pc:docMk/>
          <pc:sldMk cId="3945483882" sldId="380"/>
        </pc:sldMkLst>
        <pc:spChg chg="mod">
          <ac:chgData name="Luis Jesús Herrero de Cos" userId="1a803f82-0012-431b-a368-6f3c9304e3f9" providerId="ADAL" clId="{9C14248D-D07B-4A74-BC6D-5653FE2FCE11}" dt="2019-02-12T20:31:38.716" v="34" actId="20577"/>
          <ac:spMkLst>
            <pc:docMk/>
            <pc:sldMk cId="3945483882" sldId="380"/>
            <ac:spMk id="2" creationId="{00000000-0000-0000-0000-000000000000}"/>
          </ac:spMkLst>
        </pc:spChg>
        <pc:spChg chg="mod">
          <ac:chgData name="Luis Jesús Herrero de Cos" userId="1a803f82-0012-431b-a368-6f3c9304e3f9" providerId="ADAL" clId="{9C14248D-D07B-4A74-BC6D-5653FE2FCE11}" dt="2019-02-12T20:35:04.760" v="190" actId="20577"/>
          <ac:spMkLst>
            <pc:docMk/>
            <pc:sldMk cId="3945483882" sldId="380"/>
            <ac:spMk id="3" creationId="{39EF8472-5964-49CE-9B31-2D275D11B2B5}"/>
          </ac:spMkLst>
        </pc:spChg>
        <pc:graphicFrameChg chg="del">
          <ac:chgData name="Luis Jesús Herrero de Cos" userId="1a803f82-0012-431b-a368-6f3c9304e3f9" providerId="ADAL" clId="{9C14248D-D07B-4A74-BC6D-5653FE2FCE11}" dt="2019-02-12T20:33:17.574" v="117" actId="478"/>
          <ac:graphicFrameMkLst>
            <pc:docMk/>
            <pc:sldMk cId="3945483882" sldId="380"/>
            <ac:graphicFrameMk id="4" creationId="{6A66B342-AEDC-4332-B81E-666F0607D2C2}"/>
          </ac:graphicFrameMkLst>
        </pc:graphicFrameChg>
        <pc:graphicFrameChg chg="add mod modGraphic">
          <ac:chgData name="Luis Jesús Herrero de Cos" userId="1a803f82-0012-431b-a368-6f3c9304e3f9" providerId="ADAL" clId="{9C14248D-D07B-4A74-BC6D-5653FE2FCE11}" dt="2019-02-12T20:40:35.677" v="666" actId="20577"/>
          <ac:graphicFrameMkLst>
            <pc:docMk/>
            <pc:sldMk cId="3945483882" sldId="380"/>
            <ac:graphicFrameMk id="5" creationId="{26310550-CD31-4C96-8F0A-413031DDF834}"/>
          </ac:graphicFrameMkLst>
        </pc:graphicFrameChg>
      </pc:sldChg>
      <pc:sldChg chg="modSp">
        <pc:chgData name="Luis Jesús Herrero de Cos" userId="1a803f82-0012-431b-a368-6f3c9304e3f9" providerId="ADAL" clId="{9C14248D-D07B-4A74-BC6D-5653FE2FCE11}" dt="2019-02-14T09:24:12.812" v="9404" actId="20577"/>
        <pc:sldMkLst>
          <pc:docMk/>
          <pc:sldMk cId="3466784750" sldId="381"/>
        </pc:sldMkLst>
        <pc:spChg chg="mod">
          <ac:chgData name="Luis Jesús Herrero de Cos" userId="1a803f82-0012-431b-a368-6f3c9304e3f9" providerId="ADAL" clId="{9C14248D-D07B-4A74-BC6D-5653FE2FCE11}" dt="2019-02-12T22:19:21.666" v="4500" actId="20577"/>
          <ac:spMkLst>
            <pc:docMk/>
            <pc:sldMk cId="3466784750" sldId="381"/>
            <ac:spMk id="2" creationId="{00000000-0000-0000-0000-000000000000}"/>
          </ac:spMkLst>
        </pc:spChg>
        <pc:spChg chg="mod">
          <ac:chgData name="Luis Jesús Herrero de Cos" userId="1a803f82-0012-431b-a368-6f3c9304e3f9" providerId="ADAL" clId="{9C14248D-D07B-4A74-BC6D-5653FE2FCE11}" dt="2019-02-12T23:20:49.125" v="6409" actId="6549"/>
          <ac:spMkLst>
            <pc:docMk/>
            <pc:sldMk cId="3466784750" sldId="381"/>
            <ac:spMk id="3" creationId="{39EF8472-5964-49CE-9B31-2D275D11B2B5}"/>
          </ac:spMkLst>
        </pc:spChg>
        <pc:graphicFrameChg chg="mod modGraphic">
          <ac:chgData name="Luis Jesús Herrero de Cos" userId="1a803f82-0012-431b-a368-6f3c9304e3f9" providerId="ADAL" clId="{9C14248D-D07B-4A74-BC6D-5653FE2FCE11}" dt="2019-02-14T09:24:12.812" v="9404" actId="20577"/>
          <ac:graphicFrameMkLst>
            <pc:docMk/>
            <pc:sldMk cId="3466784750" sldId="381"/>
            <ac:graphicFrameMk id="4" creationId="{66AA8AD7-3E64-447D-9FD3-2FE23126999F}"/>
          </ac:graphicFrameMkLst>
        </pc:graphicFrameChg>
      </pc:sldChg>
      <pc:sldChg chg="delSp modSp add">
        <pc:chgData name="Luis Jesús Herrero de Cos" userId="1a803f82-0012-431b-a368-6f3c9304e3f9" providerId="ADAL" clId="{9C14248D-D07B-4A74-BC6D-5653FE2FCE11}" dt="2019-02-13T06:24:37.909" v="6701" actId="114"/>
        <pc:sldMkLst>
          <pc:docMk/>
          <pc:sldMk cId="3825546447" sldId="389"/>
        </pc:sldMkLst>
        <pc:spChg chg="mod">
          <ac:chgData name="Luis Jesús Herrero de Cos" userId="1a803f82-0012-431b-a368-6f3c9304e3f9" providerId="ADAL" clId="{9C14248D-D07B-4A74-BC6D-5653FE2FCE11}" dt="2019-02-13T06:24:37.909" v="6701" actId="114"/>
          <ac:spMkLst>
            <pc:docMk/>
            <pc:sldMk cId="3825546447" sldId="389"/>
            <ac:spMk id="3" creationId="{39EF8472-5964-49CE-9B31-2D275D11B2B5}"/>
          </ac:spMkLst>
        </pc:spChg>
        <pc:graphicFrameChg chg="del">
          <ac:chgData name="Luis Jesús Herrero de Cos" userId="1a803f82-0012-431b-a368-6f3c9304e3f9" providerId="ADAL" clId="{9C14248D-D07B-4A74-BC6D-5653FE2FCE11}" dt="2019-02-12T20:42:26.130" v="864" actId="478"/>
          <ac:graphicFrameMkLst>
            <pc:docMk/>
            <pc:sldMk cId="3825546447" sldId="389"/>
            <ac:graphicFrameMk id="5" creationId="{26310550-CD31-4C96-8F0A-413031DDF834}"/>
          </ac:graphicFrameMkLst>
        </pc:graphicFrameChg>
      </pc:sldChg>
      <pc:sldChg chg="addSp modSp add">
        <pc:chgData name="Luis Jesús Herrero de Cos" userId="1a803f82-0012-431b-a368-6f3c9304e3f9" providerId="ADAL" clId="{9C14248D-D07B-4A74-BC6D-5653FE2FCE11}" dt="2019-02-12T20:57:24.994" v="1456" actId="1076"/>
        <pc:sldMkLst>
          <pc:docMk/>
          <pc:sldMk cId="4031000621" sldId="390"/>
        </pc:sldMkLst>
        <pc:spChg chg="mod">
          <ac:chgData name="Luis Jesús Herrero de Cos" userId="1a803f82-0012-431b-a368-6f3c9304e3f9" providerId="ADAL" clId="{9C14248D-D07B-4A74-BC6D-5653FE2FCE11}" dt="2019-02-12T20:55:27.170" v="1454" actId="20577"/>
          <ac:spMkLst>
            <pc:docMk/>
            <pc:sldMk cId="4031000621" sldId="390"/>
            <ac:spMk id="3" creationId="{39EF8472-5964-49CE-9B31-2D275D11B2B5}"/>
          </ac:spMkLst>
        </pc:spChg>
        <pc:picChg chg="add mod">
          <ac:chgData name="Luis Jesús Herrero de Cos" userId="1a803f82-0012-431b-a368-6f3c9304e3f9" providerId="ADAL" clId="{9C14248D-D07B-4A74-BC6D-5653FE2FCE11}" dt="2019-02-12T20:54:48.451" v="1416" actId="1076"/>
          <ac:picMkLst>
            <pc:docMk/>
            <pc:sldMk cId="4031000621" sldId="390"/>
            <ac:picMk id="4" creationId="{B5CED469-95BB-4591-A8A2-F6A87913E6E6}"/>
          </ac:picMkLst>
        </pc:picChg>
        <pc:picChg chg="add mod">
          <ac:chgData name="Luis Jesús Herrero de Cos" userId="1a803f82-0012-431b-a368-6f3c9304e3f9" providerId="ADAL" clId="{9C14248D-D07B-4A74-BC6D-5653FE2FCE11}" dt="2019-02-12T20:57:24.994" v="1456" actId="1076"/>
          <ac:picMkLst>
            <pc:docMk/>
            <pc:sldMk cId="4031000621" sldId="390"/>
            <ac:picMk id="5" creationId="{9D58B563-0CDD-49CC-B73D-07C57FF80F7A}"/>
          </ac:picMkLst>
        </pc:picChg>
      </pc:sldChg>
      <pc:sldChg chg="delSp modSp add">
        <pc:chgData name="Luis Jesús Herrero de Cos" userId="1a803f82-0012-431b-a368-6f3c9304e3f9" providerId="ADAL" clId="{9C14248D-D07B-4A74-BC6D-5653FE2FCE11}" dt="2019-02-12T21:04:07.550" v="2145" actId="20577"/>
        <pc:sldMkLst>
          <pc:docMk/>
          <pc:sldMk cId="3042597853" sldId="391"/>
        </pc:sldMkLst>
        <pc:spChg chg="mod">
          <ac:chgData name="Luis Jesús Herrero de Cos" userId="1a803f82-0012-431b-a368-6f3c9304e3f9" providerId="ADAL" clId="{9C14248D-D07B-4A74-BC6D-5653FE2FCE11}" dt="2019-02-12T21:04:07.550" v="2145" actId="20577"/>
          <ac:spMkLst>
            <pc:docMk/>
            <pc:sldMk cId="3042597853" sldId="391"/>
            <ac:spMk id="3" creationId="{39EF8472-5964-49CE-9B31-2D275D11B2B5}"/>
          </ac:spMkLst>
        </pc:spChg>
        <pc:picChg chg="del">
          <ac:chgData name="Luis Jesús Herrero de Cos" userId="1a803f82-0012-431b-a368-6f3c9304e3f9" providerId="ADAL" clId="{9C14248D-D07B-4A74-BC6D-5653FE2FCE11}" dt="2019-02-12T20:58:30.210" v="1483" actId="478"/>
          <ac:picMkLst>
            <pc:docMk/>
            <pc:sldMk cId="3042597853" sldId="391"/>
            <ac:picMk id="4" creationId="{B5CED469-95BB-4591-A8A2-F6A87913E6E6}"/>
          </ac:picMkLst>
        </pc:picChg>
        <pc:picChg chg="del">
          <ac:chgData name="Luis Jesús Herrero de Cos" userId="1a803f82-0012-431b-a368-6f3c9304e3f9" providerId="ADAL" clId="{9C14248D-D07B-4A74-BC6D-5653FE2FCE11}" dt="2019-02-12T20:58:32.347" v="1484" actId="478"/>
          <ac:picMkLst>
            <pc:docMk/>
            <pc:sldMk cId="3042597853" sldId="391"/>
            <ac:picMk id="5" creationId="{9D58B563-0CDD-49CC-B73D-07C57FF80F7A}"/>
          </ac:picMkLst>
        </pc:picChg>
      </pc:sldChg>
      <pc:sldChg chg="addSp delSp modSp add">
        <pc:chgData name="Luis Jesús Herrero de Cos" userId="1a803f82-0012-431b-a368-6f3c9304e3f9" providerId="ADAL" clId="{9C14248D-D07B-4A74-BC6D-5653FE2FCE11}" dt="2019-02-12T21:15:12.249" v="2398" actId="1076"/>
        <pc:sldMkLst>
          <pc:docMk/>
          <pc:sldMk cId="164039499" sldId="392"/>
        </pc:sldMkLst>
        <pc:spChg chg="mod">
          <ac:chgData name="Luis Jesús Herrero de Cos" userId="1a803f82-0012-431b-a368-6f3c9304e3f9" providerId="ADAL" clId="{9C14248D-D07B-4A74-BC6D-5653FE2FCE11}" dt="2019-02-12T21:11:03.361" v="2393" actId="20577"/>
          <ac:spMkLst>
            <pc:docMk/>
            <pc:sldMk cId="164039499" sldId="392"/>
            <ac:spMk id="3" creationId="{39EF8472-5964-49CE-9B31-2D275D11B2B5}"/>
          </ac:spMkLst>
        </pc:spChg>
        <pc:picChg chg="del">
          <ac:chgData name="Luis Jesús Herrero de Cos" userId="1a803f82-0012-431b-a368-6f3c9304e3f9" providerId="ADAL" clId="{9C14248D-D07B-4A74-BC6D-5653FE2FCE11}" dt="2019-02-12T21:04:34.177" v="2151" actId="478"/>
          <ac:picMkLst>
            <pc:docMk/>
            <pc:sldMk cId="164039499" sldId="392"/>
            <ac:picMk id="4" creationId="{B5CED469-95BB-4591-A8A2-F6A87913E6E6}"/>
          </ac:picMkLst>
        </pc:picChg>
        <pc:picChg chg="del">
          <ac:chgData name="Luis Jesús Herrero de Cos" userId="1a803f82-0012-431b-a368-6f3c9304e3f9" providerId="ADAL" clId="{9C14248D-D07B-4A74-BC6D-5653FE2FCE11}" dt="2019-02-12T21:07:42.616" v="2357" actId="478"/>
          <ac:picMkLst>
            <pc:docMk/>
            <pc:sldMk cId="164039499" sldId="392"/>
            <ac:picMk id="5" creationId="{9D58B563-0CDD-49CC-B73D-07C57FF80F7A}"/>
          </ac:picMkLst>
        </pc:picChg>
        <pc:picChg chg="add mod">
          <ac:chgData name="Luis Jesús Herrero de Cos" userId="1a803f82-0012-431b-a368-6f3c9304e3f9" providerId="ADAL" clId="{9C14248D-D07B-4A74-BC6D-5653FE2FCE11}" dt="2019-02-12T21:10:56.683" v="2392" actId="1076"/>
          <ac:picMkLst>
            <pc:docMk/>
            <pc:sldMk cId="164039499" sldId="392"/>
            <ac:picMk id="6" creationId="{775282F7-BA25-4330-8B7D-D6CE51001EAA}"/>
          </ac:picMkLst>
        </pc:picChg>
        <pc:picChg chg="add mod">
          <ac:chgData name="Luis Jesús Herrero de Cos" userId="1a803f82-0012-431b-a368-6f3c9304e3f9" providerId="ADAL" clId="{9C14248D-D07B-4A74-BC6D-5653FE2FCE11}" dt="2019-02-12T21:13:18.177" v="2396" actId="1076"/>
          <ac:picMkLst>
            <pc:docMk/>
            <pc:sldMk cId="164039499" sldId="392"/>
            <ac:picMk id="8" creationId="{7DAE80E1-4032-4E3B-91C4-DDDE7D392FCC}"/>
          </ac:picMkLst>
        </pc:picChg>
        <pc:picChg chg="add mod">
          <ac:chgData name="Luis Jesús Herrero de Cos" userId="1a803f82-0012-431b-a368-6f3c9304e3f9" providerId="ADAL" clId="{9C14248D-D07B-4A74-BC6D-5653FE2FCE11}" dt="2019-02-12T21:15:12.249" v="2398" actId="1076"/>
          <ac:picMkLst>
            <pc:docMk/>
            <pc:sldMk cId="164039499" sldId="392"/>
            <ac:picMk id="9" creationId="{DBAC7252-B806-40CB-93F2-5F0340B52D8A}"/>
          </ac:picMkLst>
        </pc:picChg>
      </pc:sldChg>
      <pc:sldChg chg="delSp modSp add">
        <pc:chgData name="Luis Jesús Herrero de Cos" userId="1a803f82-0012-431b-a368-6f3c9304e3f9" providerId="ADAL" clId="{9C14248D-D07B-4A74-BC6D-5653FE2FCE11}" dt="2019-02-12T21:29:48.424" v="3100" actId="108"/>
        <pc:sldMkLst>
          <pc:docMk/>
          <pc:sldMk cId="3432341203" sldId="393"/>
        </pc:sldMkLst>
        <pc:spChg chg="mod">
          <ac:chgData name="Luis Jesús Herrero de Cos" userId="1a803f82-0012-431b-a368-6f3c9304e3f9" providerId="ADAL" clId="{9C14248D-D07B-4A74-BC6D-5653FE2FCE11}" dt="2019-02-12T21:29:48.424" v="3100" actId="108"/>
          <ac:spMkLst>
            <pc:docMk/>
            <pc:sldMk cId="3432341203" sldId="393"/>
            <ac:spMk id="3" creationId="{39EF8472-5964-49CE-9B31-2D275D11B2B5}"/>
          </ac:spMkLst>
        </pc:spChg>
        <pc:picChg chg="del">
          <ac:chgData name="Luis Jesús Herrero de Cos" userId="1a803f82-0012-431b-a368-6f3c9304e3f9" providerId="ADAL" clId="{9C14248D-D07B-4A74-BC6D-5653FE2FCE11}" dt="2019-02-12T21:24:40.113" v="2685" actId="478"/>
          <ac:picMkLst>
            <pc:docMk/>
            <pc:sldMk cId="3432341203" sldId="393"/>
            <ac:picMk id="6" creationId="{775282F7-BA25-4330-8B7D-D6CE51001EAA}"/>
          </ac:picMkLst>
        </pc:picChg>
        <pc:picChg chg="del">
          <ac:chgData name="Luis Jesús Herrero de Cos" userId="1a803f82-0012-431b-a368-6f3c9304e3f9" providerId="ADAL" clId="{9C14248D-D07B-4A74-BC6D-5653FE2FCE11}" dt="2019-02-12T21:24:42.906" v="2686" actId="478"/>
          <ac:picMkLst>
            <pc:docMk/>
            <pc:sldMk cId="3432341203" sldId="393"/>
            <ac:picMk id="8" creationId="{7DAE80E1-4032-4E3B-91C4-DDDE7D392FCC}"/>
          </ac:picMkLst>
        </pc:picChg>
        <pc:picChg chg="del">
          <ac:chgData name="Luis Jesús Herrero de Cos" userId="1a803f82-0012-431b-a368-6f3c9304e3f9" providerId="ADAL" clId="{9C14248D-D07B-4A74-BC6D-5653FE2FCE11}" dt="2019-02-12T21:28:47.589" v="3019" actId="478"/>
          <ac:picMkLst>
            <pc:docMk/>
            <pc:sldMk cId="3432341203" sldId="393"/>
            <ac:picMk id="9" creationId="{DBAC7252-B806-40CB-93F2-5F0340B52D8A}"/>
          </ac:picMkLst>
        </pc:picChg>
      </pc:sldChg>
      <pc:sldChg chg="addSp delSp modSp add">
        <pc:chgData name="Luis Jesús Herrero de Cos" userId="1a803f82-0012-431b-a368-6f3c9304e3f9" providerId="ADAL" clId="{9C14248D-D07B-4A74-BC6D-5653FE2FCE11}" dt="2019-02-12T22:18:59.434" v="4487" actId="6549"/>
        <pc:sldMkLst>
          <pc:docMk/>
          <pc:sldMk cId="1585412027" sldId="394"/>
        </pc:sldMkLst>
        <pc:spChg chg="mod">
          <ac:chgData name="Luis Jesús Herrero de Cos" userId="1a803f82-0012-431b-a368-6f3c9304e3f9" providerId="ADAL" clId="{9C14248D-D07B-4A74-BC6D-5653FE2FCE11}" dt="2019-02-12T22:18:59.434" v="4487" actId="6549"/>
          <ac:spMkLst>
            <pc:docMk/>
            <pc:sldMk cId="1585412027" sldId="394"/>
            <ac:spMk id="3" creationId="{39EF8472-5964-49CE-9B31-2D275D11B2B5}"/>
          </ac:spMkLst>
        </pc:spChg>
        <pc:picChg chg="add del mod">
          <ac:chgData name="Luis Jesús Herrero de Cos" userId="1a803f82-0012-431b-a368-6f3c9304e3f9" providerId="ADAL" clId="{9C14248D-D07B-4A74-BC6D-5653FE2FCE11}" dt="2019-02-12T22:02:38.043" v="3895" actId="478"/>
          <ac:picMkLst>
            <pc:docMk/>
            <pc:sldMk cId="1585412027" sldId="394"/>
            <ac:picMk id="4" creationId="{B1C91425-7F15-4426-BD52-DDC75BF618FE}"/>
          </ac:picMkLst>
        </pc:picChg>
        <pc:picChg chg="add del mod">
          <ac:chgData name="Luis Jesús Herrero de Cos" userId="1a803f82-0012-431b-a368-6f3c9304e3f9" providerId="ADAL" clId="{9C14248D-D07B-4A74-BC6D-5653FE2FCE11}" dt="2019-02-12T22:05:28.370" v="4212" actId="478"/>
          <ac:picMkLst>
            <pc:docMk/>
            <pc:sldMk cId="1585412027" sldId="394"/>
            <ac:picMk id="5" creationId="{DF9296D7-0AB0-41C0-BBA3-04CFA2DC4E01}"/>
          </ac:picMkLst>
        </pc:picChg>
        <pc:picChg chg="add del mod">
          <ac:chgData name="Luis Jesús Herrero de Cos" userId="1a803f82-0012-431b-a368-6f3c9304e3f9" providerId="ADAL" clId="{9C14248D-D07B-4A74-BC6D-5653FE2FCE11}" dt="2019-02-12T21:45:53.736" v="3678" actId="478"/>
          <ac:picMkLst>
            <pc:docMk/>
            <pc:sldMk cId="1585412027" sldId="394"/>
            <ac:picMk id="6" creationId="{61D85C90-6FD5-4FF9-A362-575A6147673D}"/>
          </ac:picMkLst>
        </pc:picChg>
        <pc:picChg chg="add del mod">
          <ac:chgData name="Luis Jesús Herrero de Cos" userId="1a803f82-0012-431b-a368-6f3c9304e3f9" providerId="ADAL" clId="{9C14248D-D07B-4A74-BC6D-5653FE2FCE11}" dt="2019-02-12T22:05:25.737" v="4211" actId="478"/>
          <ac:picMkLst>
            <pc:docMk/>
            <pc:sldMk cId="1585412027" sldId="394"/>
            <ac:picMk id="8" creationId="{4A85A010-5B14-44E9-8703-A7D6E8FC444D}"/>
          </ac:picMkLst>
        </pc:picChg>
      </pc:sldChg>
      <pc:sldChg chg="addSp delSp modSp add">
        <pc:chgData name="Luis Jesús Herrero de Cos" userId="1a803f82-0012-431b-a368-6f3c9304e3f9" providerId="ADAL" clId="{9C14248D-D07B-4A74-BC6D-5653FE2FCE11}" dt="2019-02-12T23:24:04.784" v="6515" actId="478"/>
        <pc:sldMkLst>
          <pc:docMk/>
          <pc:sldMk cId="4118619198" sldId="395"/>
        </pc:sldMkLst>
        <pc:spChg chg="mod">
          <ac:chgData name="Luis Jesús Herrero de Cos" userId="1a803f82-0012-431b-a368-6f3c9304e3f9" providerId="ADAL" clId="{9C14248D-D07B-4A74-BC6D-5653FE2FCE11}" dt="2019-02-12T22:58:12.645" v="5862" actId="114"/>
          <ac:spMkLst>
            <pc:docMk/>
            <pc:sldMk cId="4118619198" sldId="395"/>
            <ac:spMk id="3" creationId="{39EF8472-5964-49CE-9B31-2D275D11B2B5}"/>
          </ac:spMkLst>
        </pc:spChg>
        <pc:spChg chg="add del">
          <ac:chgData name="Luis Jesús Herrero de Cos" userId="1a803f82-0012-431b-a368-6f3c9304e3f9" providerId="ADAL" clId="{9C14248D-D07B-4A74-BC6D-5653FE2FCE11}" dt="2019-02-12T23:23:52.244" v="6513"/>
          <ac:spMkLst>
            <pc:docMk/>
            <pc:sldMk cId="4118619198" sldId="395"/>
            <ac:spMk id="12" creationId="{E73EE9B0-4B2D-4FB6-AF33-366BEBB7DBEA}"/>
          </ac:spMkLst>
        </pc:spChg>
        <pc:spChg chg="add del">
          <ac:chgData name="Luis Jesús Herrero de Cos" userId="1a803f82-0012-431b-a368-6f3c9304e3f9" providerId="ADAL" clId="{9C14248D-D07B-4A74-BC6D-5653FE2FCE11}" dt="2019-02-12T23:24:04.784" v="6515" actId="478"/>
          <ac:spMkLst>
            <pc:docMk/>
            <pc:sldMk cId="4118619198" sldId="395"/>
            <ac:spMk id="13" creationId="{A78655FC-177D-4232-A31A-9E369A545BB8}"/>
          </ac:spMkLst>
        </pc:spChg>
        <pc:picChg chg="add mod">
          <ac:chgData name="Luis Jesús Herrero de Cos" userId="1a803f82-0012-431b-a368-6f3c9304e3f9" providerId="ADAL" clId="{9C14248D-D07B-4A74-BC6D-5653FE2FCE11}" dt="2019-02-12T22:46:42.836" v="5718" actId="1076"/>
          <ac:picMkLst>
            <pc:docMk/>
            <pc:sldMk cId="4118619198" sldId="395"/>
            <ac:picMk id="4" creationId="{93870615-2689-4AB1-999A-642BFBB1D6F1}"/>
          </ac:picMkLst>
        </pc:picChg>
        <pc:picChg chg="add mod">
          <ac:chgData name="Luis Jesús Herrero de Cos" userId="1a803f82-0012-431b-a368-6f3c9304e3f9" providerId="ADAL" clId="{9C14248D-D07B-4A74-BC6D-5653FE2FCE11}" dt="2019-02-12T22:51:52.179" v="5728" actId="1076"/>
          <ac:picMkLst>
            <pc:docMk/>
            <pc:sldMk cId="4118619198" sldId="395"/>
            <ac:picMk id="5" creationId="{06E1F85D-1717-4F8C-AA26-337E2D5D93FB}"/>
          </ac:picMkLst>
        </pc:picChg>
        <pc:picChg chg="del">
          <ac:chgData name="Luis Jesús Herrero de Cos" userId="1a803f82-0012-431b-a368-6f3c9304e3f9" providerId="ADAL" clId="{9C14248D-D07B-4A74-BC6D-5653FE2FCE11}" dt="2019-02-12T22:41:06.559" v="5626" actId="478"/>
          <ac:picMkLst>
            <pc:docMk/>
            <pc:sldMk cId="4118619198" sldId="395"/>
            <ac:picMk id="6" creationId="{775282F7-BA25-4330-8B7D-D6CE51001EAA}"/>
          </ac:picMkLst>
        </pc:picChg>
        <pc:picChg chg="del">
          <ac:chgData name="Luis Jesús Herrero de Cos" userId="1a803f82-0012-431b-a368-6f3c9304e3f9" providerId="ADAL" clId="{9C14248D-D07B-4A74-BC6D-5653FE2FCE11}" dt="2019-02-12T22:37:33.703" v="5528" actId="478"/>
          <ac:picMkLst>
            <pc:docMk/>
            <pc:sldMk cId="4118619198" sldId="395"/>
            <ac:picMk id="8" creationId="{7DAE80E1-4032-4E3B-91C4-DDDE7D392FCC}"/>
          </ac:picMkLst>
        </pc:picChg>
        <pc:picChg chg="del">
          <ac:chgData name="Luis Jesús Herrero de Cos" userId="1a803f82-0012-431b-a368-6f3c9304e3f9" providerId="ADAL" clId="{9C14248D-D07B-4A74-BC6D-5653FE2FCE11}" dt="2019-02-12T22:44:05.775" v="5699" actId="478"/>
          <ac:picMkLst>
            <pc:docMk/>
            <pc:sldMk cId="4118619198" sldId="395"/>
            <ac:picMk id="9" creationId="{DBAC7252-B806-40CB-93F2-5F0340B52D8A}"/>
          </ac:picMkLst>
        </pc:picChg>
        <pc:picChg chg="add mod">
          <ac:chgData name="Luis Jesús Herrero de Cos" userId="1a803f82-0012-431b-a368-6f3c9304e3f9" providerId="ADAL" clId="{9C14248D-D07B-4A74-BC6D-5653FE2FCE11}" dt="2019-02-12T22:54:12.399" v="5730" actId="1076"/>
          <ac:picMkLst>
            <pc:docMk/>
            <pc:sldMk cId="4118619198" sldId="395"/>
            <ac:picMk id="10" creationId="{AE7C3B86-212E-4EEF-AA36-89B2D263173C}"/>
          </ac:picMkLst>
        </pc:picChg>
        <pc:picChg chg="add mod">
          <ac:chgData name="Luis Jesús Herrero de Cos" userId="1a803f82-0012-431b-a368-6f3c9304e3f9" providerId="ADAL" clId="{9C14248D-D07B-4A74-BC6D-5653FE2FCE11}" dt="2019-02-12T22:57:24.560" v="5732" actId="1076"/>
          <ac:picMkLst>
            <pc:docMk/>
            <pc:sldMk cId="4118619198" sldId="395"/>
            <ac:picMk id="11" creationId="{C0278DE9-FE00-40F0-99B4-9CE28C14B306}"/>
          </ac:picMkLst>
        </pc:picChg>
      </pc:sldChg>
      <pc:sldChg chg="addSp delSp modSp add">
        <pc:chgData name="Luis Jesús Herrero de Cos" userId="1a803f82-0012-431b-a368-6f3c9304e3f9" providerId="ADAL" clId="{9C14248D-D07B-4A74-BC6D-5653FE2FCE11}" dt="2019-02-12T22:34:41.560" v="5314" actId="1076"/>
        <pc:sldMkLst>
          <pc:docMk/>
          <pc:sldMk cId="4249595092" sldId="396"/>
        </pc:sldMkLst>
        <pc:spChg chg="mod">
          <ac:chgData name="Luis Jesús Herrero de Cos" userId="1a803f82-0012-431b-a368-6f3c9304e3f9" providerId="ADAL" clId="{9C14248D-D07B-4A74-BC6D-5653FE2FCE11}" dt="2019-02-12T22:34:23.185" v="5312" actId="114"/>
          <ac:spMkLst>
            <pc:docMk/>
            <pc:sldMk cId="4249595092" sldId="396"/>
            <ac:spMk id="3" creationId="{39EF8472-5964-49CE-9B31-2D275D11B2B5}"/>
          </ac:spMkLst>
        </pc:spChg>
        <pc:picChg chg="add mod modCrop">
          <ac:chgData name="Luis Jesús Herrero de Cos" userId="1a803f82-0012-431b-a368-6f3c9304e3f9" providerId="ADAL" clId="{9C14248D-D07B-4A74-BC6D-5653FE2FCE11}" dt="2019-02-12T22:32:08.355" v="5196" actId="732"/>
          <ac:picMkLst>
            <pc:docMk/>
            <pc:sldMk cId="4249595092" sldId="396"/>
            <ac:picMk id="4" creationId="{2E8356E6-31E9-4EB6-A87B-E9B0911F3438}"/>
          </ac:picMkLst>
        </pc:picChg>
        <pc:picChg chg="add mod">
          <ac:chgData name="Luis Jesús Herrero de Cos" userId="1a803f82-0012-431b-a368-6f3c9304e3f9" providerId="ADAL" clId="{9C14248D-D07B-4A74-BC6D-5653FE2FCE11}" dt="2019-02-12T22:33:12.015" v="5218" actId="1076"/>
          <ac:picMkLst>
            <pc:docMk/>
            <pc:sldMk cId="4249595092" sldId="396"/>
            <ac:picMk id="5" creationId="{579F654E-A223-41FB-9AA0-DBC8D0E9ACAA}"/>
          </ac:picMkLst>
        </pc:picChg>
        <pc:picChg chg="del">
          <ac:chgData name="Luis Jesús Herrero de Cos" userId="1a803f82-0012-431b-a368-6f3c9304e3f9" providerId="ADAL" clId="{9C14248D-D07B-4A74-BC6D-5653FE2FCE11}" dt="2019-02-12T22:29:01.788" v="4974" actId="478"/>
          <ac:picMkLst>
            <pc:docMk/>
            <pc:sldMk cId="4249595092" sldId="396"/>
            <ac:picMk id="6" creationId="{775282F7-BA25-4330-8B7D-D6CE51001EAA}"/>
          </ac:picMkLst>
        </pc:picChg>
        <pc:picChg chg="del">
          <ac:chgData name="Luis Jesús Herrero de Cos" userId="1a803f82-0012-431b-a368-6f3c9304e3f9" providerId="ADAL" clId="{9C14248D-D07B-4A74-BC6D-5653FE2FCE11}" dt="2019-02-12T22:30:02.084" v="5044" actId="478"/>
          <ac:picMkLst>
            <pc:docMk/>
            <pc:sldMk cId="4249595092" sldId="396"/>
            <ac:picMk id="8" creationId="{7DAE80E1-4032-4E3B-91C4-DDDE7D392FCC}"/>
          </ac:picMkLst>
        </pc:picChg>
        <pc:picChg chg="del">
          <ac:chgData name="Luis Jesús Herrero de Cos" userId="1a803f82-0012-431b-a368-6f3c9304e3f9" providerId="ADAL" clId="{9C14248D-D07B-4A74-BC6D-5653FE2FCE11}" dt="2019-02-12T22:33:18.247" v="5219" actId="478"/>
          <ac:picMkLst>
            <pc:docMk/>
            <pc:sldMk cId="4249595092" sldId="396"/>
            <ac:picMk id="9" creationId="{DBAC7252-B806-40CB-93F2-5F0340B52D8A}"/>
          </ac:picMkLst>
        </pc:picChg>
        <pc:picChg chg="add mod">
          <ac:chgData name="Luis Jesús Herrero de Cos" userId="1a803f82-0012-431b-a368-6f3c9304e3f9" providerId="ADAL" clId="{9C14248D-D07B-4A74-BC6D-5653FE2FCE11}" dt="2019-02-12T22:34:41.560" v="5314" actId="1076"/>
          <ac:picMkLst>
            <pc:docMk/>
            <pc:sldMk cId="4249595092" sldId="396"/>
            <ac:picMk id="10" creationId="{7E5087FA-F71A-42CE-A5F2-C7273439E320}"/>
          </ac:picMkLst>
        </pc:picChg>
      </pc:sldChg>
      <pc:sldChg chg="addSp delSp modSp add">
        <pc:chgData name="Luis Jesús Herrero de Cos" userId="1a803f82-0012-431b-a368-6f3c9304e3f9" providerId="ADAL" clId="{9C14248D-D07B-4A74-BC6D-5653FE2FCE11}" dt="2019-02-12T23:26:31.216" v="6559" actId="20577"/>
        <pc:sldMkLst>
          <pc:docMk/>
          <pc:sldMk cId="2916263109" sldId="397"/>
        </pc:sldMkLst>
        <pc:spChg chg="mod">
          <ac:chgData name="Luis Jesús Herrero de Cos" userId="1a803f82-0012-431b-a368-6f3c9304e3f9" providerId="ADAL" clId="{9C14248D-D07B-4A74-BC6D-5653FE2FCE11}" dt="2019-02-12T23:25:37.089" v="6520"/>
          <ac:spMkLst>
            <pc:docMk/>
            <pc:sldMk cId="2916263109" sldId="397"/>
            <ac:spMk id="3" creationId="{39EF8472-5964-49CE-9B31-2D275D11B2B5}"/>
          </ac:spMkLst>
        </pc:spChg>
        <pc:graphicFrameChg chg="del">
          <ac:chgData name="Luis Jesús Herrero de Cos" userId="1a803f82-0012-431b-a368-6f3c9304e3f9" providerId="ADAL" clId="{9C14248D-D07B-4A74-BC6D-5653FE2FCE11}" dt="2019-02-12T23:25:41.638" v="6521" actId="478"/>
          <ac:graphicFrameMkLst>
            <pc:docMk/>
            <pc:sldMk cId="2916263109" sldId="397"/>
            <ac:graphicFrameMk id="4" creationId="{66AA8AD7-3E64-447D-9FD3-2FE23126999F}"/>
          </ac:graphicFrameMkLst>
        </pc:graphicFrameChg>
        <pc:graphicFrameChg chg="add mod modGraphic">
          <ac:chgData name="Luis Jesús Herrero de Cos" userId="1a803f82-0012-431b-a368-6f3c9304e3f9" providerId="ADAL" clId="{9C14248D-D07B-4A74-BC6D-5653FE2FCE11}" dt="2019-02-12T23:26:31.216" v="6559" actId="20577"/>
          <ac:graphicFrameMkLst>
            <pc:docMk/>
            <pc:sldMk cId="2916263109" sldId="397"/>
            <ac:graphicFrameMk id="6" creationId="{CD2E8ABE-DE8D-4290-A568-4831E9F2BB68}"/>
          </ac:graphicFrameMkLst>
        </pc:graphicFrameChg>
      </pc:sldChg>
      <pc:sldChg chg="addSp delSp modSp add">
        <pc:chgData name="Luis Jesús Herrero de Cos" userId="1a803f82-0012-431b-a368-6f3c9304e3f9" providerId="ADAL" clId="{9C14248D-D07B-4A74-BC6D-5653FE2FCE11}" dt="2019-02-13T06:57:42.697" v="6868" actId="1076"/>
        <pc:sldMkLst>
          <pc:docMk/>
          <pc:sldMk cId="454331524" sldId="398"/>
        </pc:sldMkLst>
        <pc:spChg chg="mod">
          <ac:chgData name="Luis Jesús Herrero de Cos" userId="1a803f82-0012-431b-a368-6f3c9304e3f9" providerId="ADAL" clId="{9C14248D-D07B-4A74-BC6D-5653FE2FCE11}" dt="2019-02-13T06:57:35.429" v="6866" actId="20577"/>
          <ac:spMkLst>
            <pc:docMk/>
            <pc:sldMk cId="454331524" sldId="398"/>
            <ac:spMk id="3" creationId="{39EF8472-5964-49CE-9B31-2D275D11B2B5}"/>
          </ac:spMkLst>
        </pc:spChg>
        <pc:picChg chg="del">
          <ac:chgData name="Luis Jesús Herrero de Cos" userId="1a803f82-0012-431b-a368-6f3c9304e3f9" providerId="ADAL" clId="{9C14248D-D07B-4A74-BC6D-5653FE2FCE11}" dt="2019-02-12T23:27:25.642" v="6598" actId="478"/>
          <ac:picMkLst>
            <pc:docMk/>
            <pc:sldMk cId="454331524" sldId="398"/>
            <ac:picMk id="4" creationId="{93870615-2689-4AB1-999A-642BFBB1D6F1}"/>
          </ac:picMkLst>
        </pc:picChg>
        <pc:picChg chg="del">
          <ac:chgData name="Luis Jesús Herrero de Cos" userId="1a803f82-0012-431b-a368-6f3c9304e3f9" providerId="ADAL" clId="{9C14248D-D07B-4A74-BC6D-5653FE2FCE11}" dt="2019-02-12T23:27:28.611" v="6599" actId="478"/>
          <ac:picMkLst>
            <pc:docMk/>
            <pc:sldMk cId="454331524" sldId="398"/>
            <ac:picMk id="5" creationId="{06E1F85D-1717-4F8C-AA26-337E2D5D93FB}"/>
          </ac:picMkLst>
        </pc:picChg>
        <pc:picChg chg="add mod">
          <ac:chgData name="Luis Jesús Herrero de Cos" userId="1a803f82-0012-431b-a368-6f3c9304e3f9" providerId="ADAL" clId="{9C14248D-D07B-4A74-BC6D-5653FE2FCE11}" dt="2019-02-12T23:33:55.583" v="6652" actId="1076"/>
          <ac:picMkLst>
            <pc:docMk/>
            <pc:sldMk cId="454331524" sldId="398"/>
            <ac:picMk id="6" creationId="{3B9483D3-D44C-4273-BFCD-95016ACF4B02}"/>
          </ac:picMkLst>
        </pc:picChg>
        <pc:picChg chg="add mod">
          <ac:chgData name="Luis Jesús Herrero de Cos" userId="1a803f82-0012-431b-a368-6f3c9304e3f9" providerId="ADAL" clId="{9C14248D-D07B-4A74-BC6D-5653FE2FCE11}" dt="2019-02-13T06:57:37.990" v="6867" actId="1076"/>
          <ac:picMkLst>
            <pc:docMk/>
            <pc:sldMk cId="454331524" sldId="398"/>
            <ac:picMk id="8" creationId="{5AFB6E11-47C0-4747-9360-0F01780B75EE}"/>
          </ac:picMkLst>
        </pc:picChg>
        <pc:picChg chg="add mod">
          <ac:chgData name="Luis Jesús Herrero de Cos" userId="1a803f82-0012-431b-a368-6f3c9304e3f9" providerId="ADAL" clId="{9C14248D-D07B-4A74-BC6D-5653FE2FCE11}" dt="2019-02-13T06:57:42.697" v="6868" actId="1076"/>
          <ac:picMkLst>
            <pc:docMk/>
            <pc:sldMk cId="454331524" sldId="398"/>
            <ac:picMk id="9" creationId="{D455C664-28F6-4917-9EF6-00FB8C4807E7}"/>
          </ac:picMkLst>
        </pc:picChg>
        <pc:picChg chg="del">
          <ac:chgData name="Luis Jesús Herrero de Cos" userId="1a803f82-0012-431b-a368-6f3c9304e3f9" providerId="ADAL" clId="{9C14248D-D07B-4A74-BC6D-5653FE2FCE11}" dt="2019-02-12T23:27:32.669" v="6600" actId="478"/>
          <ac:picMkLst>
            <pc:docMk/>
            <pc:sldMk cId="454331524" sldId="398"/>
            <ac:picMk id="10" creationId="{AE7C3B86-212E-4EEF-AA36-89B2D263173C}"/>
          </ac:picMkLst>
        </pc:picChg>
        <pc:picChg chg="del">
          <ac:chgData name="Luis Jesús Herrero de Cos" userId="1a803f82-0012-431b-a368-6f3c9304e3f9" providerId="ADAL" clId="{9C14248D-D07B-4A74-BC6D-5653FE2FCE11}" dt="2019-02-12T23:27:35.159" v="6601" actId="478"/>
          <ac:picMkLst>
            <pc:docMk/>
            <pc:sldMk cId="454331524" sldId="398"/>
            <ac:picMk id="11" creationId="{C0278DE9-FE00-40F0-99B4-9CE28C14B306}"/>
          </ac:picMkLst>
        </pc:picChg>
      </pc:sldChg>
      <pc:sldChg chg="addSp delSp modSp add">
        <pc:chgData name="Luis Jesús Herrero de Cos" userId="1a803f82-0012-431b-a368-6f3c9304e3f9" providerId="ADAL" clId="{9C14248D-D07B-4A74-BC6D-5653FE2FCE11}" dt="2019-02-13T07:09:15.039" v="7437" actId="20577"/>
        <pc:sldMkLst>
          <pc:docMk/>
          <pc:sldMk cId="862874062" sldId="399"/>
        </pc:sldMkLst>
        <pc:spChg chg="mod">
          <ac:chgData name="Luis Jesús Herrero de Cos" userId="1a803f82-0012-431b-a368-6f3c9304e3f9" providerId="ADAL" clId="{9C14248D-D07B-4A74-BC6D-5653FE2FCE11}" dt="2019-02-13T07:09:15.039" v="7437" actId="20577"/>
          <ac:spMkLst>
            <pc:docMk/>
            <pc:sldMk cId="862874062" sldId="399"/>
            <ac:spMk id="3" creationId="{39EF8472-5964-49CE-9B31-2D275D11B2B5}"/>
          </ac:spMkLst>
        </pc:spChg>
        <pc:picChg chg="add mod">
          <ac:chgData name="Luis Jesús Herrero de Cos" userId="1a803f82-0012-431b-a368-6f3c9304e3f9" providerId="ADAL" clId="{9C14248D-D07B-4A74-BC6D-5653FE2FCE11}" dt="2019-02-13T07:02:44.321" v="6935" actId="14100"/>
          <ac:picMkLst>
            <pc:docMk/>
            <pc:sldMk cId="862874062" sldId="399"/>
            <ac:picMk id="4" creationId="{CE132EDB-FD31-4D9E-A5E7-AF5347190177}"/>
          </ac:picMkLst>
        </pc:picChg>
        <pc:picChg chg="add mod">
          <ac:chgData name="Luis Jesús Herrero de Cos" userId="1a803f82-0012-431b-a368-6f3c9304e3f9" providerId="ADAL" clId="{9C14248D-D07B-4A74-BC6D-5653FE2FCE11}" dt="2019-02-13T07:07:02.325" v="7129" actId="14100"/>
          <ac:picMkLst>
            <pc:docMk/>
            <pc:sldMk cId="862874062" sldId="399"/>
            <ac:picMk id="5" creationId="{FADF44B4-0426-44CA-8624-48B98D847E1F}"/>
          </ac:picMkLst>
        </pc:picChg>
        <pc:picChg chg="del">
          <ac:chgData name="Luis Jesús Herrero de Cos" userId="1a803f82-0012-431b-a368-6f3c9304e3f9" providerId="ADAL" clId="{9C14248D-D07B-4A74-BC6D-5653FE2FCE11}" dt="2019-02-13T06:59:10.903" v="6930" actId="478"/>
          <ac:picMkLst>
            <pc:docMk/>
            <pc:sldMk cId="862874062" sldId="399"/>
            <ac:picMk id="6" creationId="{3B9483D3-D44C-4273-BFCD-95016ACF4B02}"/>
          </ac:picMkLst>
        </pc:picChg>
        <pc:picChg chg="del mod">
          <ac:chgData name="Luis Jesús Herrero de Cos" userId="1a803f82-0012-431b-a368-6f3c9304e3f9" providerId="ADAL" clId="{9C14248D-D07B-4A74-BC6D-5653FE2FCE11}" dt="2019-02-13T06:59:14.360" v="6931" actId="478"/>
          <ac:picMkLst>
            <pc:docMk/>
            <pc:sldMk cId="862874062" sldId="399"/>
            <ac:picMk id="8" creationId="{5AFB6E11-47C0-4747-9360-0F01780B75EE}"/>
          </ac:picMkLst>
        </pc:picChg>
        <pc:picChg chg="del mod">
          <ac:chgData name="Luis Jesús Herrero de Cos" userId="1a803f82-0012-431b-a368-6f3c9304e3f9" providerId="ADAL" clId="{9C14248D-D07B-4A74-BC6D-5653FE2FCE11}" dt="2019-02-13T06:59:17.290" v="6932" actId="478"/>
          <ac:picMkLst>
            <pc:docMk/>
            <pc:sldMk cId="862874062" sldId="399"/>
            <ac:picMk id="9" creationId="{D455C664-28F6-4917-9EF6-00FB8C4807E7}"/>
          </ac:picMkLst>
        </pc:picChg>
      </pc:sldChg>
      <pc:sldChg chg="addSp modSp">
        <pc:chgData name="Luis Jesús Herrero de Cos" userId="1a803f82-0012-431b-a368-6f3c9304e3f9" providerId="ADAL" clId="{9C14248D-D07B-4A74-BC6D-5653FE2FCE11}" dt="2019-02-13T07:31:10.520" v="7853" actId="1076"/>
        <pc:sldMkLst>
          <pc:docMk/>
          <pc:sldMk cId="1434255006" sldId="400"/>
        </pc:sldMkLst>
        <pc:spChg chg="mod">
          <ac:chgData name="Luis Jesús Herrero de Cos" userId="1a803f82-0012-431b-a368-6f3c9304e3f9" providerId="ADAL" clId="{9C14248D-D07B-4A74-BC6D-5653FE2FCE11}" dt="2019-02-13T07:30:24.518" v="7851" actId="20577"/>
          <ac:spMkLst>
            <pc:docMk/>
            <pc:sldMk cId="1434255006" sldId="400"/>
            <ac:spMk id="3" creationId="{39EF8472-5964-49CE-9B31-2D275D11B2B5}"/>
          </ac:spMkLst>
        </pc:spChg>
        <pc:graphicFrameChg chg="mod modGraphic">
          <ac:chgData name="Luis Jesús Herrero de Cos" userId="1a803f82-0012-431b-a368-6f3c9304e3f9" providerId="ADAL" clId="{9C14248D-D07B-4A74-BC6D-5653FE2FCE11}" dt="2019-02-13T07:18:43.104" v="7744" actId="14100"/>
          <ac:graphicFrameMkLst>
            <pc:docMk/>
            <pc:sldMk cId="1434255006" sldId="400"/>
            <ac:graphicFrameMk id="6" creationId="{CD2E8ABE-DE8D-4290-A568-4831E9F2BB68}"/>
          </ac:graphicFrameMkLst>
        </pc:graphicFrameChg>
        <pc:picChg chg="add mod">
          <ac:chgData name="Luis Jesús Herrero de Cos" userId="1a803f82-0012-431b-a368-6f3c9304e3f9" providerId="ADAL" clId="{9C14248D-D07B-4A74-BC6D-5653FE2FCE11}" dt="2019-02-13T07:20:48.803" v="7760" actId="1076"/>
          <ac:picMkLst>
            <pc:docMk/>
            <pc:sldMk cId="1434255006" sldId="400"/>
            <ac:picMk id="4" creationId="{14A66170-B35E-44B8-86EA-EC4315A46662}"/>
          </ac:picMkLst>
        </pc:picChg>
        <pc:picChg chg="add mod">
          <ac:chgData name="Luis Jesús Herrero de Cos" userId="1a803f82-0012-431b-a368-6f3c9304e3f9" providerId="ADAL" clId="{9C14248D-D07B-4A74-BC6D-5653FE2FCE11}" dt="2019-02-13T07:21:38.664" v="7762" actId="1076"/>
          <ac:picMkLst>
            <pc:docMk/>
            <pc:sldMk cId="1434255006" sldId="400"/>
            <ac:picMk id="5" creationId="{43B924E5-3EA6-4345-89BD-9DBB5234CF5E}"/>
          </ac:picMkLst>
        </pc:picChg>
        <pc:picChg chg="add mod">
          <ac:chgData name="Luis Jesús Herrero de Cos" userId="1a803f82-0012-431b-a368-6f3c9304e3f9" providerId="ADAL" clId="{9C14248D-D07B-4A74-BC6D-5653FE2FCE11}" dt="2019-02-13T07:31:10.520" v="7853" actId="1076"/>
          <ac:picMkLst>
            <pc:docMk/>
            <pc:sldMk cId="1434255006" sldId="400"/>
            <ac:picMk id="8" creationId="{62FB3EF1-7821-4BC1-BEA1-07690BD01C42}"/>
          </ac:picMkLst>
        </pc:picChg>
      </pc:sldChg>
      <pc:sldChg chg="add del">
        <pc:chgData name="Luis Jesús Herrero de Cos" userId="1a803f82-0012-431b-a368-6f3c9304e3f9" providerId="ADAL" clId="{9C14248D-D07B-4A74-BC6D-5653FE2FCE11}" dt="2019-02-13T06:57:47.261" v="6869" actId="2696"/>
        <pc:sldMkLst>
          <pc:docMk/>
          <pc:sldMk cId="3629435676" sldId="400"/>
        </pc:sldMkLst>
      </pc:sldChg>
      <pc:sldChg chg="delSp modSp add">
        <pc:chgData name="Luis Jesús Herrero de Cos" userId="1a803f82-0012-431b-a368-6f3c9304e3f9" providerId="ADAL" clId="{9C14248D-D07B-4A74-BC6D-5653FE2FCE11}" dt="2019-02-13T07:38:06.401" v="8103" actId="20577"/>
        <pc:sldMkLst>
          <pc:docMk/>
          <pc:sldMk cId="4195619485" sldId="401"/>
        </pc:sldMkLst>
        <pc:spChg chg="mod">
          <ac:chgData name="Luis Jesús Herrero de Cos" userId="1a803f82-0012-431b-a368-6f3c9304e3f9" providerId="ADAL" clId="{9C14248D-D07B-4A74-BC6D-5653FE2FCE11}" dt="2019-02-13T07:33:05.488" v="7876" actId="6549"/>
          <ac:spMkLst>
            <pc:docMk/>
            <pc:sldMk cId="4195619485" sldId="401"/>
            <ac:spMk id="3" creationId="{39EF8472-5964-49CE-9B31-2D275D11B2B5}"/>
          </ac:spMkLst>
        </pc:spChg>
        <pc:graphicFrameChg chg="mod modGraphic">
          <ac:chgData name="Luis Jesús Herrero de Cos" userId="1a803f82-0012-431b-a368-6f3c9304e3f9" providerId="ADAL" clId="{9C14248D-D07B-4A74-BC6D-5653FE2FCE11}" dt="2019-02-13T07:38:06.401" v="8103" actId="20577"/>
          <ac:graphicFrameMkLst>
            <pc:docMk/>
            <pc:sldMk cId="4195619485" sldId="401"/>
            <ac:graphicFrameMk id="6" creationId="{CD2E8ABE-DE8D-4290-A568-4831E9F2BB68}"/>
          </ac:graphicFrameMkLst>
        </pc:graphicFrameChg>
        <pc:picChg chg="del">
          <ac:chgData name="Luis Jesús Herrero de Cos" userId="1a803f82-0012-431b-a368-6f3c9304e3f9" providerId="ADAL" clId="{9C14248D-D07B-4A74-BC6D-5653FE2FCE11}" dt="2019-02-13T07:33:08.311" v="7877" actId="478"/>
          <ac:picMkLst>
            <pc:docMk/>
            <pc:sldMk cId="4195619485" sldId="401"/>
            <ac:picMk id="4" creationId="{14A66170-B35E-44B8-86EA-EC4315A46662}"/>
          </ac:picMkLst>
        </pc:picChg>
        <pc:picChg chg="del">
          <ac:chgData name="Luis Jesús Herrero de Cos" userId="1a803f82-0012-431b-a368-6f3c9304e3f9" providerId="ADAL" clId="{9C14248D-D07B-4A74-BC6D-5653FE2FCE11}" dt="2019-02-13T07:33:11.867" v="7878" actId="478"/>
          <ac:picMkLst>
            <pc:docMk/>
            <pc:sldMk cId="4195619485" sldId="401"/>
            <ac:picMk id="5" creationId="{43B924E5-3EA6-4345-89BD-9DBB5234CF5E}"/>
          </ac:picMkLst>
        </pc:picChg>
        <pc:picChg chg="del">
          <ac:chgData name="Luis Jesús Herrero de Cos" userId="1a803f82-0012-431b-a368-6f3c9304e3f9" providerId="ADAL" clId="{9C14248D-D07B-4A74-BC6D-5653FE2FCE11}" dt="2019-02-13T07:33:14.620" v="7879" actId="478"/>
          <ac:picMkLst>
            <pc:docMk/>
            <pc:sldMk cId="4195619485" sldId="401"/>
            <ac:picMk id="8" creationId="{62FB3EF1-7821-4BC1-BEA1-07690BD01C42}"/>
          </ac:picMkLst>
        </pc:picChg>
      </pc:sldChg>
      <pc:sldChg chg="addSp delSp modSp add">
        <pc:chgData name="Luis Jesús Herrero de Cos" userId="1a803f82-0012-431b-a368-6f3c9304e3f9" providerId="ADAL" clId="{9C14248D-D07B-4A74-BC6D-5653FE2FCE11}" dt="2019-02-13T08:45:01.039" v="8416" actId="1076"/>
        <pc:sldMkLst>
          <pc:docMk/>
          <pc:sldMk cId="3572236833" sldId="402"/>
        </pc:sldMkLst>
        <pc:spChg chg="mod">
          <ac:chgData name="Luis Jesús Herrero de Cos" userId="1a803f82-0012-431b-a368-6f3c9304e3f9" providerId="ADAL" clId="{9C14248D-D07B-4A74-BC6D-5653FE2FCE11}" dt="2019-02-13T08:44:38.162" v="8414"/>
          <ac:spMkLst>
            <pc:docMk/>
            <pc:sldMk cId="3572236833" sldId="402"/>
            <ac:spMk id="3" creationId="{39EF8472-5964-49CE-9B31-2D275D11B2B5}"/>
          </ac:spMkLst>
        </pc:spChg>
        <pc:picChg chg="add mod">
          <ac:chgData name="Luis Jesús Herrero de Cos" userId="1a803f82-0012-431b-a368-6f3c9304e3f9" providerId="ADAL" clId="{9C14248D-D07B-4A74-BC6D-5653FE2FCE11}" dt="2019-02-13T08:41:22.227" v="8338" actId="1076"/>
          <ac:picMkLst>
            <pc:docMk/>
            <pc:sldMk cId="3572236833" sldId="402"/>
            <ac:picMk id="4" creationId="{09737082-6ECF-41E1-8DF2-2E9F93A3EE5E}"/>
          </ac:picMkLst>
        </pc:picChg>
        <pc:picChg chg="add mod">
          <ac:chgData name="Luis Jesús Herrero de Cos" userId="1a803f82-0012-431b-a368-6f3c9304e3f9" providerId="ADAL" clId="{9C14248D-D07B-4A74-BC6D-5653FE2FCE11}" dt="2019-02-13T08:41:33.404" v="8341" actId="1076"/>
          <ac:picMkLst>
            <pc:docMk/>
            <pc:sldMk cId="3572236833" sldId="402"/>
            <ac:picMk id="5" creationId="{C7C49088-1B8F-4417-8FDE-4F97DC27DBE2}"/>
          </ac:picMkLst>
        </pc:picChg>
        <pc:picChg chg="del">
          <ac:chgData name="Luis Jesús Herrero de Cos" userId="1a803f82-0012-431b-a368-6f3c9304e3f9" providerId="ADAL" clId="{9C14248D-D07B-4A74-BC6D-5653FE2FCE11}" dt="2019-02-13T08:23:33.539" v="8195" actId="478"/>
          <ac:picMkLst>
            <pc:docMk/>
            <pc:sldMk cId="3572236833" sldId="402"/>
            <ac:picMk id="6" creationId="{3B9483D3-D44C-4273-BFCD-95016ACF4B02}"/>
          </ac:picMkLst>
        </pc:picChg>
        <pc:picChg chg="del">
          <ac:chgData name="Luis Jesús Herrero de Cos" userId="1a803f82-0012-431b-a368-6f3c9304e3f9" providerId="ADAL" clId="{9C14248D-D07B-4A74-BC6D-5653FE2FCE11}" dt="2019-02-13T08:23:36.704" v="8196" actId="478"/>
          <ac:picMkLst>
            <pc:docMk/>
            <pc:sldMk cId="3572236833" sldId="402"/>
            <ac:picMk id="8" creationId="{5AFB6E11-47C0-4747-9360-0F01780B75EE}"/>
          </ac:picMkLst>
        </pc:picChg>
        <pc:picChg chg="del">
          <ac:chgData name="Luis Jesús Herrero de Cos" userId="1a803f82-0012-431b-a368-6f3c9304e3f9" providerId="ADAL" clId="{9C14248D-D07B-4A74-BC6D-5653FE2FCE11}" dt="2019-02-13T08:24:07.131" v="8237" actId="478"/>
          <ac:picMkLst>
            <pc:docMk/>
            <pc:sldMk cId="3572236833" sldId="402"/>
            <ac:picMk id="9" creationId="{D455C664-28F6-4917-9EF6-00FB8C4807E7}"/>
          </ac:picMkLst>
        </pc:picChg>
        <pc:picChg chg="add mod">
          <ac:chgData name="Luis Jesús Herrero de Cos" userId="1a803f82-0012-431b-a368-6f3c9304e3f9" providerId="ADAL" clId="{9C14248D-D07B-4A74-BC6D-5653FE2FCE11}" dt="2019-02-13T08:41:41.361" v="8343" actId="1076"/>
          <ac:picMkLst>
            <pc:docMk/>
            <pc:sldMk cId="3572236833" sldId="402"/>
            <ac:picMk id="10" creationId="{EFC1862B-B922-47D0-804B-69241C1007B8}"/>
          </ac:picMkLst>
        </pc:picChg>
        <pc:picChg chg="add del mod">
          <ac:chgData name="Luis Jesús Herrero de Cos" userId="1a803f82-0012-431b-a368-6f3c9304e3f9" providerId="ADAL" clId="{9C14248D-D07B-4A74-BC6D-5653FE2FCE11}" dt="2019-02-13T08:43:07.129" v="8411" actId="478"/>
          <ac:picMkLst>
            <pc:docMk/>
            <pc:sldMk cId="3572236833" sldId="402"/>
            <ac:picMk id="11" creationId="{2A0D3CD9-39FB-4DAB-A311-F0CAA2EA1A1D}"/>
          </ac:picMkLst>
        </pc:picChg>
        <pc:picChg chg="add mod">
          <ac:chgData name="Luis Jesús Herrero de Cos" userId="1a803f82-0012-431b-a368-6f3c9304e3f9" providerId="ADAL" clId="{9C14248D-D07B-4A74-BC6D-5653FE2FCE11}" dt="2019-02-13T08:43:15.317" v="8413" actId="1076"/>
          <ac:picMkLst>
            <pc:docMk/>
            <pc:sldMk cId="3572236833" sldId="402"/>
            <ac:picMk id="12" creationId="{6E7CE8A1-1E21-46D7-88C8-D5554D7BDABC}"/>
          </ac:picMkLst>
        </pc:picChg>
        <pc:picChg chg="add mod">
          <ac:chgData name="Luis Jesús Herrero de Cos" userId="1a803f82-0012-431b-a368-6f3c9304e3f9" providerId="ADAL" clId="{9C14248D-D07B-4A74-BC6D-5653FE2FCE11}" dt="2019-02-13T08:45:01.039" v="8416" actId="1076"/>
          <ac:picMkLst>
            <pc:docMk/>
            <pc:sldMk cId="3572236833" sldId="402"/>
            <ac:picMk id="13" creationId="{67544437-A526-4A0F-9707-FFF25B9B925F}"/>
          </ac:picMkLst>
        </pc:picChg>
      </pc:sldChg>
      <pc:sldChg chg="modSp add">
        <pc:chgData name="Luis Jesús Herrero de Cos" userId="1a803f82-0012-431b-a368-6f3c9304e3f9" providerId="ADAL" clId="{9C14248D-D07B-4A74-BC6D-5653FE2FCE11}" dt="2019-02-13T09:33:44.320" v="9360" actId="20577"/>
        <pc:sldMkLst>
          <pc:docMk/>
          <pc:sldMk cId="2911291864" sldId="403"/>
        </pc:sldMkLst>
        <pc:spChg chg="mod">
          <ac:chgData name="Luis Jesús Herrero de Cos" userId="1a803f82-0012-431b-a368-6f3c9304e3f9" providerId="ADAL" clId="{9C14248D-D07B-4A74-BC6D-5653FE2FCE11}" dt="2019-02-13T08:45:17.174" v="8433" actId="20577"/>
          <ac:spMkLst>
            <pc:docMk/>
            <pc:sldMk cId="2911291864" sldId="403"/>
            <ac:spMk id="3" creationId="{39EF8472-5964-49CE-9B31-2D275D11B2B5}"/>
          </ac:spMkLst>
        </pc:spChg>
        <pc:graphicFrameChg chg="mod modGraphic">
          <ac:chgData name="Luis Jesús Herrero de Cos" userId="1a803f82-0012-431b-a368-6f3c9304e3f9" providerId="ADAL" clId="{9C14248D-D07B-4A74-BC6D-5653FE2FCE11}" dt="2019-02-13T09:33:44.320" v="9360" actId="20577"/>
          <ac:graphicFrameMkLst>
            <pc:docMk/>
            <pc:sldMk cId="2911291864" sldId="403"/>
            <ac:graphicFrameMk id="6" creationId="{CD2E8ABE-DE8D-4290-A568-4831E9F2BB68}"/>
          </ac:graphicFrameMkLst>
        </pc:graphicFrameChg>
      </pc:sldChg>
      <pc:sldChg chg="delSp modSp add">
        <pc:chgData name="Luis Jesús Herrero de Cos" userId="1a803f82-0012-431b-a368-6f3c9304e3f9" providerId="ADAL" clId="{9C14248D-D07B-4A74-BC6D-5653FE2FCE11}" dt="2019-02-13T09:00:39.642" v="8987"/>
        <pc:sldMkLst>
          <pc:docMk/>
          <pc:sldMk cId="2800541922" sldId="404"/>
        </pc:sldMkLst>
        <pc:spChg chg="mod">
          <ac:chgData name="Luis Jesús Herrero de Cos" userId="1a803f82-0012-431b-a368-6f3c9304e3f9" providerId="ADAL" clId="{9C14248D-D07B-4A74-BC6D-5653FE2FCE11}" dt="2019-02-13T09:00:39.642" v="8987"/>
          <ac:spMkLst>
            <pc:docMk/>
            <pc:sldMk cId="2800541922" sldId="404"/>
            <ac:spMk id="3" creationId="{39EF8472-5964-49CE-9B31-2D275D11B2B5}"/>
          </ac:spMkLst>
        </pc:spChg>
        <pc:graphicFrameChg chg="del">
          <ac:chgData name="Luis Jesús Herrero de Cos" userId="1a803f82-0012-431b-a368-6f3c9304e3f9" providerId="ADAL" clId="{9C14248D-D07B-4A74-BC6D-5653FE2FCE11}" dt="2019-02-13T08:53:47.312" v="8738" actId="478"/>
          <ac:graphicFrameMkLst>
            <pc:docMk/>
            <pc:sldMk cId="2800541922" sldId="404"/>
            <ac:graphicFrameMk id="6" creationId="{CD2E8ABE-DE8D-4290-A568-4831E9F2BB68}"/>
          </ac:graphicFrameMkLst>
        </pc:graphicFrameChg>
      </pc:sldChg>
      <pc:sldChg chg="addSp modSp add">
        <pc:chgData name="Luis Jesús Herrero de Cos" userId="1a803f82-0012-431b-a368-6f3c9304e3f9" providerId="ADAL" clId="{9C14248D-D07B-4A74-BC6D-5653FE2FCE11}" dt="2019-02-13T09:15:30.806" v="9096" actId="1076"/>
        <pc:sldMkLst>
          <pc:docMk/>
          <pc:sldMk cId="2688809197" sldId="405"/>
        </pc:sldMkLst>
        <pc:spChg chg="mod">
          <ac:chgData name="Luis Jesús Herrero de Cos" userId="1a803f82-0012-431b-a368-6f3c9304e3f9" providerId="ADAL" clId="{9C14248D-D07B-4A74-BC6D-5653FE2FCE11}" dt="2019-02-13T09:15:15.433" v="9093"/>
          <ac:spMkLst>
            <pc:docMk/>
            <pc:sldMk cId="2688809197" sldId="405"/>
            <ac:spMk id="3" creationId="{39EF8472-5964-49CE-9B31-2D275D11B2B5}"/>
          </ac:spMkLst>
        </pc:spChg>
        <pc:picChg chg="add mod">
          <ac:chgData name="Luis Jesús Herrero de Cos" userId="1a803f82-0012-431b-a368-6f3c9304e3f9" providerId="ADAL" clId="{9C14248D-D07B-4A74-BC6D-5653FE2FCE11}" dt="2019-02-13T09:12:19.547" v="9088" actId="1076"/>
          <ac:picMkLst>
            <pc:docMk/>
            <pc:sldMk cId="2688809197" sldId="405"/>
            <ac:picMk id="4" creationId="{B8B9E899-3553-46C6-B164-5B1DA6696F74}"/>
          </ac:picMkLst>
        </pc:picChg>
        <pc:picChg chg="add mod">
          <ac:chgData name="Luis Jesús Herrero de Cos" userId="1a803f82-0012-431b-a368-6f3c9304e3f9" providerId="ADAL" clId="{9C14248D-D07B-4A74-BC6D-5653FE2FCE11}" dt="2019-02-13T09:12:24.242" v="9089" actId="1076"/>
          <ac:picMkLst>
            <pc:docMk/>
            <pc:sldMk cId="2688809197" sldId="405"/>
            <ac:picMk id="5" creationId="{F64F056A-E4F3-4A5C-B6F6-331EE9C67A9A}"/>
          </ac:picMkLst>
        </pc:picChg>
        <pc:picChg chg="add mod">
          <ac:chgData name="Luis Jesús Herrero de Cos" userId="1a803f82-0012-431b-a368-6f3c9304e3f9" providerId="ADAL" clId="{9C14248D-D07B-4A74-BC6D-5653FE2FCE11}" dt="2019-02-13T09:08:29.393" v="9052" actId="1076"/>
          <ac:picMkLst>
            <pc:docMk/>
            <pc:sldMk cId="2688809197" sldId="405"/>
            <ac:picMk id="6" creationId="{236A97FD-8098-41D7-A2BD-C042A38CDCB1}"/>
          </ac:picMkLst>
        </pc:picChg>
        <pc:picChg chg="add mod">
          <ac:chgData name="Luis Jesús Herrero de Cos" userId="1a803f82-0012-431b-a368-6f3c9304e3f9" providerId="ADAL" clId="{9C14248D-D07B-4A74-BC6D-5653FE2FCE11}" dt="2019-02-13T09:15:30.806" v="9096" actId="1076"/>
          <ac:picMkLst>
            <pc:docMk/>
            <pc:sldMk cId="2688809197" sldId="405"/>
            <ac:picMk id="8" creationId="{B548B85D-CB2A-4BC2-BF05-290E91677D19}"/>
          </ac:picMkLst>
        </pc:picChg>
      </pc:sldChg>
      <pc:sldChg chg="addSp delSp modSp add">
        <pc:chgData name="Luis Jesús Herrero de Cos" userId="1a803f82-0012-431b-a368-6f3c9304e3f9" providerId="ADAL" clId="{9C14248D-D07B-4A74-BC6D-5653FE2FCE11}" dt="2019-02-13T09:35:00.139" v="9392" actId="1076"/>
        <pc:sldMkLst>
          <pc:docMk/>
          <pc:sldMk cId="1108619568" sldId="406"/>
        </pc:sldMkLst>
        <pc:spChg chg="mod">
          <ac:chgData name="Luis Jesús Herrero de Cos" userId="1a803f82-0012-431b-a368-6f3c9304e3f9" providerId="ADAL" clId="{9C14248D-D07B-4A74-BC6D-5653FE2FCE11}" dt="2019-02-13T09:34:21.816" v="9390" actId="20577"/>
          <ac:spMkLst>
            <pc:docMk/>
            <pc:sldMk cId="1108619568" sldId="406"/>
            <ac:spMk id="3" creationId="{39EF8472-5964-49CE-9B31-2D275D11B2B5}"/>
          </ac:spMkLst>
        </pc:spChg>
        <pc:picChg chg="del">
          <ac:chgData name="Luis Jesús Herrero de Cos" userId="1a803f82-0012-431b-a368-6f3c9304e3f9" providerId="ADAL" clId="{9C14248D-D07B-4A74-BC6D-5653FE2FCE11}" dt="2019-02-13T09:19:48.288" v="9270" actId="478"/>
          <ac:picMkLst>
            <pc:docMk/>
            <pc:sldMk cId="1108619568" sldId="406"/>
            <ac:picMk id="4" creationId="{B8B9E899-3553-46C6-B164-5B1DA6696F74}"/>
          </ac:picMkLst>
        </pc:picChg>
        <pc:picChg chg="del">
          <ac:chgData name="Luis Jesús Herrero de Cos" userId="1a803f82-0012-431b-a368-6f3c9304e3f9" providerId="ADAL" clId="{9C14248D-D07B-4A74-BC6D-5653FE2FCE11}" dt="2019-02-13T09:20:18.623" v="9292" actId="478"/>
          <ac:picMkLst>
            <pc:docMk/>
            <pc:sldMk cId="1108619568" sldId="406"/>
            <ac:picMk id="5" creationId="{F64F056A-E4F3-4A5C-B6F6-331EE9C67A9A}"/>
          </ac:picMkLst>
        </pc:picChg>
        <pc:picChg chg="del mod">
          <ac:chgData name="Luis Jesús Herrero de Cos" userId="1a803f82-0012-431b-a368-6f3c9304e3f9" providerId="ADAL" clId="{9C14248D-D07B-4A74-BC6D-5653FE2FCE11}" dt="2019-02-13T09:19:28.862" v="9244" actId="478"/>
          <ac:picMkLst>
            <pc:docMk/>
            <pc:sldMk cId="1108619568" sldId="406"/>
            <ac:picMk id="6" creationId="{236A97FD-8098-41D7-A2BD-C042A38CDCB1}"/>
          </ac:picMkLst>
        </pc:picChg>
        <pc:picChg chg="del">
          <ac:chgData name="Luis Jesús Herrero de Cos" userId="1a803f82-0012-431b-a368-6f3c9304e3f9" providerId="ADAL" clId="{9C14248D-D07B-4A74-BC6D-5653FE2FCE11}" dt="2019-02-13T09:20:21.902" v="9293" actId="478"/>
          <ac:picMkLst>
            <pc:docMk/>
            <pc:sldMk cId="1108619568" sldId="406"/>
            <ac:picMk id="8" creationId="{B548B85D-CB2A-4BC2-BF05-290E91677D19}"/>
          </ac:picMkLst>
        </pc:picChg>
        <pc:picChg chg="add del mod">
          <ac:chgData name="Luis Jesús Herrero de Cos" userId="1a803f82-0012-431b-a368-6f3c9304e3f9" providerId="ADAL" clId="{9C14248D-D07B-4A74-BC6D-5653FE2FCE11}" dt="2019-02-13T09:29:56.328" v="9313" actId="478"/>
          <ac:picMkLst>
            <pc:docMk/>
            <pc:sldMk cId="1108619568" sldId="406"/>
            <ac:picMk id="9" creationId="{B7C5360F-7262-43FD-89CB-543FFB10A832}"/>
          </ac:picMkLst>
        </pc:picChg>
        <pc:picChg chg="add del">
          <ac:chgData name="Luis Jesús Herrero de Cos" userId="1a803f82-0012-431b-a368-6f3c9304e3f9" providerId="ADAL" clId="{9C14248D-D07B-4A74-BC6D-5653FE2FCE11}" dt="2019-02-13T09:31:20.958" v="9345" actId="478"/>
          <ac:picMkLst>
            <pc:docMk/>
            <pc:sldMk cId="1108619568" sldId="406"/>
            <ac:picMk id="10" creationId="{CD3943F5-8529-4516-BCED-512C23C79802}"/>
          </ac:picMkLst>
        </pc:picChg>
        <pc:picChg chg="add">
          <ac:chgData name="Luis Jesús Herrero de Cos" userId="1a803f82-0012-431b-a368-6f3c9304e3f9" providerId="ADAL" clId="{9C14248D-D07B-4A74-BC6D-5653FE2FCE11}" dt="2019-02-13T09:32:12.161" v="9346"/>
          <ac:picMkLst>
            <pc:docMk/>
            <pc:sldMk cId="1108619568" sldId="406"/>
            <ac:picMk id="11" creationId="{3A99AB14-B7A7-4724-894B-FE72157A8F95}"/>
          </ac:picMkLst>
        </pc:picChg>
        <pc:picChg chg="add mod">
          <ac:chgData name="Luis Jesús Herrero de Cos" userId="1a803f82-0012-431b-a368-6f3c9304e3f9" providerId="ADAL" clId="{9C14248D-D07B-4A74-BC6D-5653FE2FCE11}" dt="2019-02-13T09:35:00.139" v="9392" actId="1076"/>
          <ac:picMkLst>
            <pc:docMk/>
            <pc:sldMk cId="1108619568" sldId="406"/>
            <ac:picMk id="12" creationId="{2312EC8D-28E5-4514-B35E-E8F66C5E1354}"/>
          </ac:picMkLst>
        </pc:picChg>
      </pc:sldChg>
    </pc:docChg>
  </pc:docChgLst>
  <pc:docChgLst>
    <pc:chgData name="Luis Jesús Herrero de Cos" userId="1a803f82-0012-431b-a368-6f3c9304e3f9" providerId="ADAL" clId="{79A8F741-4F96-4609-8C32-695CAF6CCE8D}"/>
    <pc:docChg chg="modSld">
      <pc:chgData name="Luis Jesús Herrero de Cos" userId="1a803f82-0012-431b-a368-6f3c9304e3f9" providerId="ADAL" clId="{79A8F741-4F96-4609-8C32-695CAF6CCE8D}" dt="2023-12-15T14:52:12.532" v="2" actId="6549"/>
      <pc:docMkLst>
        <pc:docMk/>
      </pc:docMkLst>
      <pc:sldChg chg="modSp mod">
        <pc:chgData name="Luis Jesús Herrero de Cos" userId="1a803f82-0012-431b-a368-6f3c9304e3f9" providerId="ADAL" clId="{79A8F741-4F96-4609-8C32-695CAF6CCE8D}" dt="2023-12-15T13:49:32.780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79A8F741-4F96-4609-8C32-695CAF6CCE8D}" dt="2023-12-15T13:49:32.780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Luis Jesús Herrero de Cos" userId="1a803f82-0012-431b-a368-6f3c9304e3f9" providerId="ADAL" clId="{79A8F741-4F96-4609-8C32-695CAF6CCE8D}" dt="2023-12-15T14:52:12.532" v="2" actId="6549"/>
        <pc:sldMkLst>
          <pc:docMk/>
          <pc:sldMk cId="4031849461" sldId="359"/>
        </pc:sldMkLst>
        <pc:spChg chg="mod">
          <ac:chgData name="Luis Jesús Herrero de Cos" userId="1a803f82-0012-431b-a368-6f3c9304e3f9" providerId="ADAL" clId="{79A8F741-4F96-4609-8C32-695CAF6CCE8D}" dt="2023-12-15T14:52:12.532" v="2" actId="6549"/>
          <ac:spMkLst>
            <pc:docMk/>
            <pc:sldMk cId="4031849461" sldId="359"/>
            <ac:spMk id="3" creationId="{1908657F-0E0E-41D5-B64A-59CD437248A2}"/>
          </ac:spMkLst>
        </pc:spChg>
      </pc:sldChg>
    </pc:docChg>
  </pc:docChgLst>
  <pc:docChgLst>
    <pc:chgData name="Luis Jesús Herrero de Cos" userId="1a803f82-0012-431b-a368-6f3c9304e3f9" providerId="ADAL" clId="{C99A5921-644C-491F-824E-41D394246BFE}"/>
    <pc:docChg chg="modSld">
      <pc:chgData name="Luis Jesús Herrero de Cos" userId="1a803f82-0012-431b-a368-6f3c9304e3f9" providerId="ADAL" clId="{C99A5921-644C-491F-824E-41D394246BFE}" dt="2023-02-20T22:07:39.532" v="5" actId="20577"/>
      <pc:docMkLst>
        <pc:docMk/>
      </pc:docMkLst>
      <pc:sldChg chg="modSp mod">
        <pc:chgData name="Luis Jesús Herrero de Cos" userId="1a803f82-0012-431b-a368-6f3c9304e3f9" providerId="ADAL" clId="{C99A5921-644C-491F-824E-41D394246BFE}" dt="2023-02-20T22:07:39.532" v="5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C99A5921-644C-491F-824E-41D394246BFE}" dt="2023-02-20T22:07:39.532" v="5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Luis Jesús Herrero de Cos" userId="1a803f82-0012-431b-a368-6f3c9304e3f9" providerId="ADAL" clId="{E6D40B9F-FA20-4B0E-BCF9-35D20FF4DB2E}"/>
    <pc:docChg chg="undo custSel addSld delSld modSld">
      <pc:chgData name="Luis Jesús Herrero de Cos" userId="1a803f82-0012-431b-a368-6f3c9304e3f9" providerId="ADAL" clId="{E6D40B9F-FA20-4B0E-BCF9-35D20FF4DB2E}" dt="2019-01-28T20:59:31.263" v="573" actId="6549"/>
      <pc:docMkLst>
        <pc:docMk/>
      </pc:docMkLst>
    </pc:docChg>
  </pc:docChgLst>
  <pc:docChgLst>
    <pc:chgData name="Luis Jesús Herrero de Cos" userId="1a803f82-0012-431b-a368-6f3c9304e3f9" providerId="ADAL" clId="{510AAAA6-4576-4F2E-B523-C146F645576A}"/>
    <pc:docChg chg="undo custSel addSld delSld modSld sldOrd">
      <pc:chgData name="Luis Jesús Herrero de Cos" userId="1a803f82-0012-431b-a368-6f3c9304e3f9" providerId="ADAL" clId="{510AAAA6-4576-4F2E-B523-C146F645576A}" dt="2019-02-06T23:21:34.029" v="5848" actId="20577"/>
      <pc:docMkLst>
        <pc:docMk/>
      </pc:docMkLst>
      <pc:sldChg chg="modSp">
        <pc:chgData name="Luis Jesús Herrero de Cos" userId="1a803f82-0012-431b-a368-6f3c9304e3f9" providerId="ADAL" clId="{510AAAA6-4576-4F2E-B523-C146F645576A}" dt="2019-02-06T07:56:44.022" v="9" actId="27636"/>
        <pc:sldMkLst>
          <pc:docMk/>
          <pc:sldMk cId="0" sldId="256"/>
        </pc:sldMkLst>
        <pc:spChg chg="mod">
          <ac:chgData name="Luis Jesús Herrero de Cos" userId="1a803f82-0012-431b-a368-6f3c9304e3f9" providerId="ADAL" clId="{510AAAA6-4576-4F2E-B523-C146F645576A}" dt="2019-02-06T07:56:44.022" v="9" actId="27636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Luis Jesús Herrero de Cos" userId="1a803f82-0012-431b-a368-6f3c9304e3f9" providerId="ADAL" clId="{510AAAA6-4576-4F2E-B523-C146F645576A}" dt="2019-02-06T08:27:24.207" v="1202" actId="20577"/>
        <pc:sldMkLst>
          <pc:docMk/>
          <pc:sldMk cId="4031849461" sldId="359"/>
        </pc:sldMkLst>
        <pc:spChg chg="mod">
          <ac:chgData name="Luis Jesús Herrero de Cos" userId="1a803f82-0012-431b-a368-6f3c9304e3f9" providerId="ADAL" clId="{510AAAA6-4576-4F2E-B523-C146F645576A}" dt="2019-02-06T08:27:24.207" v="1202" actId="20577"/>
          <ac:spMkLst>
            <pc:docMk/>
            <pc:sldMk cId="4031849461" sldId="359"/>
            <ac:spMk id="3" creationId="{1908657F-0E0E-41D5-B64A-59CD437248A2}"/>
          </ac:spMkLst>
        </pc:spChg>
      </pc:sldChg>
    </pc:docChg>
  </pc:docChgLst>
  <pc:docChgLst>
    <pc:chgData name="Luis Jesús Herrero de Cos" userId="1a803f82-0012-431b-a368-6f3c9304e3f9" providerId="ADAL" clId="{CE149D22-029B-4E05-AD11-CB52C61133AA}"/>
    <pc:docChg chg="undo custSel addSld delSld modSld">
      <pc:chgData name="Luis Jesús Herrero de Cos" userId="1a803f82-0012-431b-a368-6f3c9304e3f9" providerId="ADAL" clId="{CE149D22-029B-4E05-AD11-CB52C61133AA}" dt="2019-02-07T11:53:20.279" v="3147" actId="20577"/>
      <pc:docMkLst>
        <pc:docMk/>
      </pc:docMkLst>
    </pc:docChg>
  </pc:docChgLst>
  <pc:docChgLst>
    <pc:chgData name="Luis Jesús Herrero de Cos" userId="1a803f82-0012-431b-a368-6f3c9304e3f9" providerId="ADAL" clId="{EB2F3291-6247-4E29-8476-5C452F71EB41}"/>
    <pc:docChg chg="modSld">
      <pc:chgData name="Luis Jesús Herrero de Cos" userId="1a803f82-0012-431b-a368-6f3c9304e3f9" providerId="ADAL" clId="{EB2F3291-6247-4E29-8476-5C452F71EB41}" dt="2020-11-11T17:04:21.744" v="7" actId="20577"/>
      <pc:docMkLst>
        <pc:docMk/>
      </pc:docMkLst>
      <pc:sldChg chg="modSp mod">
        <pc:chgData name="Luis Jesús Herrero de Cos" userId="1a803f82-0012-431b-a368-6f3c9304e3f9" providerId="ADAL" clId="{EB2F3291-6247-4E29-8476-5C452F71EB41}" dt="2020-11-11T17:04:21.744" v="7" actId="20577"/>
        <pc:sldMkLst>
          <pc:docMk/>
          <pc:sldMk cId="2916263109" sldId="397"/>
        </pc:sldMkLst>
        <pc:spChg chg="mod">
          <ac:chgData name="Luis Jesús Herrero de Cos" userId="1a803f82-0012-431b-a368-6f3c9304e3f9" providerId="ADAL" clId="{EB2F3291-6247-4E29-8476-5C452F71EB41}" dt="2020-11-11T17:04:21.744" v="7" actId="20577"/>
          <ac:spMkLst>
            <pc:docMk/>
            <pc:sldMk cId="2916263109" sldId="397"/>
            <ac:spMk id="3" creationId="{39EF8472-5964-49CE-9B31-2D275D11B2B5}"/>
          </ac:spMkLst>
        </pc:spChg>
      </pc:sldChg>
    </pc:docChg>
  </pc:docChgLst>
  <pc:docChgLst>
    <pc:chgData name="Luis Herrero de Cos" userId="1a803f82-0012-431b-a368-6f3c9304e3f9" providerId="ADAL" clId="{974E2004-DE27-4FDE-9D00-DC999C18547F}"/>
    <pc:docChg chg="custSel modSld">
      <pc:chgData name="Luis Herrero de Cos" userId="1a803f82-0012-431b-a368-6f3c9304e3f9" providerId="ADAL" clId="{974E2004-DE27-4FDE-9D00-DC999C18547F}" dt="2020-01-30T13:52:33.771" v="78" actId="1076"/>
      <pc:docMkLst>
        <pc:docMk/>
      </pc:docMkLst>
      <pc:sldChg chg="modSp">
        <pc:chgData name="Luis Herrero de Cos" userId="1a803f82-0012-431b-a368-6f3c9304e3f9" providerId="ADAL" clId="{974E2004-DE27-4FDE-9D00-DC999C18547F}" dt="2020-01-08T20:58:11.995" v="14" actId="20577"/>
        <pc:sldMkLst>
          <pc:docMk/>
          <pc:sldMk cId="4031849461" sldId="359"/>
        </pc:sldMkLst>
        <pc:spChg chg="mod">
          <ac:chgData name="Luis Herrero de Cos" userId="1a803f82-0012-431b-a368-6f3c9304e3f9" providerId="ADAL" clId="{974E2004-DE27-4FDE-9D00-DC999C18547F}" dt="2020-01-08T20:58:11.995" v="14" actId="20577"/>
          <ac:spMkLst>
            <pc:docMk/>
            <pc:sldMk cId="4031849461" sldId="359"/>
            <ac:spMk id="3" creationId="{1908657F-0E0E-41D5-B64A-59CD437248A2}"/>
          </ac:spMkLst>
        </pc:spChg>
      </pc:sldChg>
      <pc:sldChg chg="modSp">
        <pc:chgData name="Luis Herrero de Cos" userId="1a803f82-0012-431b-a368-6f3c9304e3f9" providerId="ADAL" clId="{974E2004-DE27-4FDE-9D00-DC999C18547F}" dt="2020-01-24T08:24:07.329" v="75" actId="20577"/>
        <pc:sldMkLst>
          <pc:docMk/>
          <pc:sldMk cId="4118619198" sldId="395"/>
        </pc:sldMkLst>
        <pc:spChg chg="mod">
          <ac:chgData name="Luis Herrero de Cos" userId="1a803f82-0012-431b-a368-6f3c9304e3f9" providerId="ADAL" clId="{974E2004-DE27-4FDE-9D00-DC999C18547F}" dt="2020-01-24T08:24:07.329" v="75" actId="20577"/>
          <ac:spMkLst>
            <pc:docMk/>
            <pc:sldMk cId="4118619198" sldId="395"/>
            <ac:spMk id="3" creationId="{39EF8472-5964-49CE-9B31-2D275D11B2B5}"/>
          </ac:spMkLst>
        </pc:spChg>
      </pc:sldChg>
      <pc:sldChg chg="modSp">
        <pc:chgData name="Luis Herrero de Cos" userId="1a803f82-0012-431b-a368-6f3c9304e3f9" providerId="ADAL" clId="{974E2004-DE27-4FDE-9D00-DC999C18547F}" dt="2020-01-30T13:52:33.771" v="78" actId="1076"/>
        <pc:sldMkLst>
          <pc:docMk/>
          <pc:sldMk cId="1434255006" sldId="400"/>
        </pc:sldMkLst>
        <pc:picChg chg="mod">
          <ac:chgData name="Luis Herrero de Cos" userId="1a803f82-0012-431b-a368-6f3c9304e3f9" providerId="ADAL" clId="{974E2004-DE27-4FDE-9D00-DC999C18547F}" dt="2020-01-30T13:52:33.771" v="78" actId="1076"/>
          <ac:picMkLst>
            <pc:docMk/>
            <pc:sldMk cId="1434255006" sldId="400"/>
            <ac:picMk id="4" creationId="{14A66170-B35E-44B8-86EA-EC4315A46662}"/>
          </ac:picMkLst>
        </pc:picChg>
        <pc:picChg chg="mod">
          <ac:chgData name="Luis Herrero de Cos" userId="1a803f82-0012-431b-a368-6f3c9304e3f9" providerId="ADAL" clId="{974E2004-DE27-4FDE-9D00-DC999C18547F}" dt="2020-01-30T13:52:28.855" v="77" actId="1076"/>
          <ac:picMkLst>
            <pc:docMk/>
            <pc:sldMk cId="1434255006" sldId="400"/>
            <ac:picMk id="5" creationId="{43B924E5-3EA6-4345-89BD-9DBB5234CF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4BE51-FF34-439B-A108-C0DA8BAE2CCB}" type="datetimeFigureOut">
              <a:rPr lang="es-ES" smtClean="0"/>
              <a:t>15/12/2023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308BC-90B0-47B8-8E4C-112037CF0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13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308BC-90B0-47B8-8E4C-112037CF042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72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308BC-90B0-47B8-8E4C-112037CF0422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20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308BC-90B0-47B8-8E4C-112037CF0422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59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308BC-90B0-47B8-8E4C-112037CF0422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38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308BC-90B0-47B8-8E4C-112037CF0422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813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308BC-90B0-47B8-8E4C-112037CF0422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30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15/12/2023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ocs.mongodb.com/manual/reference/operator/query/text/#op._S_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operator/query/regex/#op._S_regex" TargetMode="External"/><Relationship Id="rId5" Type="http://schemas.openxmlformats.org/officeDocument/2006/relationships/hyperlink" Target="https://docs.mongodb.com/manual/reference/operator/query/expr/#op._S_expr" TargetMode="Externa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sv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ocs.mongodb.com/manual/reference/operator/query/size/#op._S_siz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operator/query/elemMatch/#op._S_elemMatch" TargetMode="External"/><Relationship Id="rId5" Type="http://schemas.openxmlformats.org/officeDocument/2006/relationships/hyperlink" Target="https://docs.mongodb.com/manual/reference/operator/query/all/#op._S_all" TargetMode="Externa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s-ES" sz="3700" dirty="0"/>
              <a:t>UNIDAD 3. BASES DE DATOS NoSQL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s-ES" b="1"/>
              <a:t>ACCESO A DATOS</a:t>
            </a:r>
          </a:p>
          <a:p>
            <a:pPr algn="l"/>
            <a:endParaRPr lang="es-E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3213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800" b="1" u="sng" dirty="0"/>
              <a:t>Uso de filtros: SELECTORES DE COMPARACIÓN</a:t>
            </a:r>
            <a:endParaRPr lang="es-ES" sz="1800" u="sng" dirty="0"/>
          </a:p>
          <a:p>
            <a:pPr marL="0" indent="0">
              <a:spcBef>
                <a:spcPts val="0"/>
              </a:spcBef>
              <a:buNone/>
            </a:pPr>
            <a:endParaRPr lang="es-ES" sz="1800" u="sng" dirty="0"/>
          </a:p>
          <a:p>
            <a:pPr marL="0" indent="0" algn="just">
              <a:spcBef>
                <a:spcPts val="0"/>
              </a:spcBef>
              <a:buNone/>
            </a:pPr>
            <a:r>
              <a:rPr lang="es-ES" sz="1800" dirty="0"/>
              <a:t>En toda consulta que no sea de igualdad, se deben usar en el filtro los operadores de selección o </a:t>
            </a:r>
            <a:r>
              <a:rPr lang="es-ES" sz="1800" b="1" dirty="0"/>
              <a:t>selectores. </a:t>
            </a:r>
            <a:r>
              <a:rPr lang="es-ES" sz="1800" dirty="0"/>
              <a:t>La sintaxis para usar un selector es la siguiente:</a:t>
            </a:r>
          </a:p>
          <a:p>
            <a:pPr marL="0" indent="0" algn="just">
              <a:spcBef>
                <a:spcPts val="0"/>
              </a:spcBef>
              <a:buNone/>
            </a:pPr>
            <a:endParaRPr lang="es-ES" sz="1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atributo : {selector : valor }</a:t>
            </a:r>
          </a:p>
          <a:p>
            <a:pPr marL="0" indent="0" algn="just">
              <a:spcBef>
                <a:spcPts val="0"/>
              </a:spcBef>
              <a:buNone/>
            </a:pPr>
            <a:endParaRPr lang="es-ES" sz="1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s-ES" sz="1800" dirty="0"/>
              <a:t>El selector indica la opresión que se realiza entre el atributo y el valor. Hay selectores que requieren una lista de valores, en cuyo caso, todos esos valores se separan con comas y se encierran entre corchetes.</a:t>
            </a:r>
          </a:p>
          <a:p>
            <a:pPr marL="0" indent="0" algn="just">
              <a:spcBef>
                <a:spcPts val="0"/>
              </a:spcBef>
              <a:buNone/>
            </a:pPr>
            <a:endParaRPr lang="es-ES" sz="1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s-ES" sz="1800" dirty="0"/>
              <a:t>Por ejemplo, para obtener los elementos con cantidad superior a 60:</a:t>
            </a:r>
          </a:p>
          <a:p>
            <a:pPr marL="0" indent="0" algn="just">
              <a:spcBef>
                <a:spcPts val="0"/>
              </a:spcBef>
              <a:buNone/>
            </a:pPr>
            <a:endParaRPr lang="es-ES" sz="1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db.inventario.find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{ cantidad : {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60 } } );</a:t>
            </a:r>
          </a:p>
          <a:p>
            <a:pPr marL="0" indent="0" algn="just">
              <a:spcBef>
                <a:spcPts val="0"/>
              </a:spcBef>
              <a:buNone/>
            </a:pPr>
            <a:endParaRPr lang="es-ES" sz="1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s-ES" sz="1800" dirty="0"/>
              <a:t>Y para obtener los elementos con estado A, C o D:</a:t>
            </a:r>
          </a:p>
          <a:p>
            <a:pPr marL="0" indent="0" algn="just">
              <a:spcBef>
                <a:spcPts val="0"/>
              </a:spcBef>
              <a:buNone/>
            </a:pPr>
            <a:endParaRPr lang="es-ES" sz="1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db.inventario.find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{estado : {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$in 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:["A","C","D"] } } );</a:t>
            </a:r>
          </a:p>
          <a:p>
            <a:pPr marL="0" indent="0" algn="just">
              <a:spcBef>
                <a:spcPts val="0"/>
              </a:spcBef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58541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56" y="1690688"/>
            <a:ext cx="7886700" cy="497867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200" b="1" dirty="0"/>
              <a:t>Selectores de comparación.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6AA8AD7-3E64-447D-9FD3-2FE231269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14577"/>
              </p:ext>
            </p:extLst>
          </p:nvPr>
        </p:nvGraphicFramePr>
        <p:xfrm>
          <a:off x="1403648" y="2636912"/>
          <a:ext cx="604867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482">
                  <a:extLst>
                    <a:ext uri="{9D8B030D-6E8A-4147-A177-3AD203B41FA5}">
                      <a16:colId xmlns:a16="http://schemas.microsoft.com/office/drawing/2014/main" val="2509088109"/>
                    </a:ext>
                  </a:extLst>
                </a:gridCol>
                <a:gridCol w="4891190">
                  <a:extLst>
                    <a:ext uri="{9D8B030D-6E8A-4147-A177-3AD203B41FA5}">
                      <a16:colId xmlns:a16="http://schemas.microsoft.com/office/drawing/2014/main" val="3257289946"/>
                    </a:ext>
                  </a:extLst>
                </a:gridCol>
              </a:tblGrid>
              <a:tr h="357253">
                <a:tc>
                  <a:txBody>
                    <a:bodyPr/>
                    <a:lstStyle/>
                    <a:p>
                      <a:r>
                        <a:rPr lang="es-E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Comparación realizada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94829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r>
                        <a:rPr lang="es-ES" sz="1400" b="1" dirty="0"/>
                        <a:t>$</a:t>
                      </a:r>
                      <a:r>
                        <a:rPr lang="es-ES" sz="1400" b="1" dirty="0" err="1"/>
                        <a:t>gt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Si valor de atributo es mayor que un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18360"/>
                  </a:ext>
                </a:extLst>
              </a:tr>
              <a:tr h="265544">
                <a:tc>
                  <a:txBody>
                    <a:bodyPr/>
                    <a:lstStyle/>
                    <a:p>
                      <a:r>
                        <a:rPr lang="es-ES" sz="1400" b="1" dirty="0"/>
                        <a:t>$</a:t>
                      </a:r>
                      <a:r>
                        <a:rPr lang="es-ES" sz="1400" b="1" dirty="0" err="1"/>
                        <a:t>gte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Si valor de atributo es mayor o igual que un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272291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r>
                        <a:rPr lang="es-ES" sz="1400" b="1" dirty="0"/>
                        <a:t>$</a:t>
                      </a:r>
                      <a:r>
                        <a:rPr lang="es-ES" sz="1400" b="1" dirty="0" err="1"/>
                        <a:t>lt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Si valor de atributo es menor que un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03149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r>
                        <a:rPr lang="es-ES" sz="1400" b="1" dirty="0"/>
                        <a:t>$</a:t>
                      </a:r>
                      <a:r>
                        <a:rPr lang="es-ES" sz="1400" b="1"/>
                        <a:t>lte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Si valor de atributo es menor o igual que un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51792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r>
                        <a:rPr lang="es-ES" sz="1400" b="1" dirty="0"/>
                        <a:t>$in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Si valor de atributo está incluido en lista de 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615768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r>
                        <a:rPr lang="es-ES" sz="1400" b="1" dirty="0"/>
                        <a:t>$</a:t>
                      </a:r>
                      <a:r>
                        <a:rPr lang="es-ES" sz="1400" b="1" dirty="0" err="1"/>
                        <a:t>nin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Si valor de atributo no está incluido en lista de 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64500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r>
                        <a:rPr lang="es-ES" sz="1400" b="1" dirty="0"/>
                        <a:t>$</a:t>
                      </a:r>
                      <a:r>
                        <a:rPr lang="es-ES" sz="1400" b="1" dirty="0" err="1"/>
                        <a:t>ne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Si valor de atributo distinto de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7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78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072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800" b="1" u="sng" dirty="0"/>
              <a:t>SELECTORES DE COMPARACIÓN: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9:</a:t>
            </a:r>
            <a:r>
              <a:rPr lang="es-ES" sz="1800" dirty="0"/>
              <a:t> Obtener todos los elementos con estado A y cuya cantidad sea inferior a 50.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10: </a:t>
            </a:r>
            <a:r>
              <a:rPr lang="es-ES" sz="1800" dirty="0"/>
              <a:t>Obtener todos los elementos con estado A, B o C y con ancho en cm superior o igual a 21.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11: </a:t>
            </a:r>
            <a:r>
              <a:rPr lang="es-ES" sz="1800" dirty="0"/>
              <a:t>Obtener todos los elementos cuyo nombre del elemento es mayor que “p”.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12: </a:t>
            </a:r>
            <a:r>
              <a:rPr lang="es-ES" sz="1800" dirty="0"/>
              <a:t>Obtener todos los elementos con cantidad comprendida entre 40 y 60 unidades. </a:t>
            </a:r>
            <a:r>
              <a:rPr lang="es-ES" sz="1800" i="1" dirty="0"/>
              <a:t>Verás que esta solución no es válida (en casos en que se usa el mismo atributo en dos comparaciones, solo se hace la última)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i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i="1" dirty="0"/>
              <a:t>Veremos después la </a:t>
            </a:r>
            <a:r>
              <a:rPr lang="es-ES" sz="1800" i="1"/>
              <a:t>solución correcta usando </a:t>
            </a:r>
            <a:r>
              <a:rPr lang="es-ES" sz="1800" i="1" dirty="0"/>
              <a:t>$and.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870615-2689-4AB1-999A-642BFBB1D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626483"/>
            <a:ext cx="5495925" cy="2381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E1F85D-1717-4F8C-AA26-337E2D5D9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200" y="3705153"/>
            <a:ext cx="5600700" cy="4286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E7C3B86-212E-4EEF-AA36-89B2D2631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2438" y="4827454"/>
            <a:ext cx="5286375" cy="2762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278DE9-FE00-40F0-99B4-9CE28C14B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550" y="6172994"/>
            <a:ext cx="68389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1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56" y="1690688"/>
            <a:ext cx="7886700" cy="497867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200" b="1" dirty="0"/>
              <a:t>Selectores lógicos. </a:t>
            </a:r>
            <a:r>
              <a:rPr lang="es-ES" sz="2200" dirty="0"/>
              <a:t>Para realizar las operaciones lógicas.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200" b="1" dirty="0"/>
              <a:t>Sintaxis:</a:t>
            </a: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$and : [expr1, expr2, …]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[expr1, expr2, …]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{expr1}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D2E8ABE-DE8D-4290-A568-4831E9F2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83076"/>
              </p:ext>
            </p:extLst>
          </p:nvPr>
        </p:nvGraphicFramePr>
        <p:xfrm>
          <a:off x="1328036" y="2564904"/>
          <a:ext cx="60486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482">
                  <a:extLst>
                    <a:ext uri="{9D8B030D-6E8A-4147-A177-3AD203B41FA5}">
                      <a16:colId xmlns:a16="http://schemas.microsoft.com/office/drawing/2014/main" val="2509088109"/>
                    </a:ext>
                  </a:extLst>
                </a:gridCol>
                <a:gridCol w="4891190">
                  <a:extLst>
                    <a:ext uri="{9D8B030D-6E8A-4147-A177-3AD203B41FA5}">
                      <a16:colId xmlns:a16="http://schemas.microsoft.com/office/drawing/2014/main" val="3257289946"/>
                    </a:ext>
                  </a:extLst>
                </a:gridCol>
              </a:tblGrid>
              <a:tr h="357253">
                <a:tc>
                  <a:txBody>
                    <a:bodyPr/>
                    <a:lstStyle/>
                    <a:p>
                      <a:r>
                        <a:rPr lang="es-E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Operación realizada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94829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r>
                        <a:rPr lang="es-ES" sz="1400" b="1" dirty="0"/>
                        <a:t>$and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Realiza la operación AND entre una lista de expresiones.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18360"/>
                  </a:ext>
                </a:extLst>
              </a:tr>
              <a:tr h="265544">
                <a:tc>
                  <a:txBody>
                    <a:bodyPr/>
                    <a:lstStyle/>
                    <a:p>
                      <a:r>
                        <a:rPr lang="es-ES" sz="1400" b="1" dirty="0"/>
                        <a:t>$</a:t>
                      </a:r>
                      <a:r>
                        <a:rPr lang="es-ES" sz="1400" b="1" dirty="0" err="1"/>
                        <a:t>or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Realiza la operación OR entre una lista de expresiones.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272291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r>
                        <a:rPr lang="es-ES" sz="1400" b="1" dirty="0"/>
                        <a:t>$</a:t>
                      </a:r>
                      <a:r>
                        <a:rPr lang="es-ES" sz="1400" b="1" dirty="0" err="1"/>
                        <a:t>not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Realiza la opresión NOT sobre la expresión que se indique.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03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263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072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800" b="1" u="sng" dirty="0"/>
              <a:t>SELECTORES LÓGICOS: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13: </a:t>
            </a:r>
            <a:r>
              <a:rPr lang="es-ES" sz="1800" dirty="0"/>
              <a:t>Obtener todos los elementos con cantidad comprendida entre 40 y 60 unidades. 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i="1" dirty="0"/>
          </a:p>
          <a:p>
            <a:pPr marL="0" indent="0">
              <a:spcBef>
                <a:spcPts val="0"/>
              </a:spcBef>
              <a:buNone/>
            </a:pPr>
            <a:endParaRPr lang="es-ES" sz="1800" i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14: </a:t>
            </a:r>
            <a:r>
              <a:rPr lang="es-ES" sz="1800" dirty="0"/>
              <a:t>Obtener todos los elementos con cantidad no comprendida entre 40 y 60 unidades. </a:t>
            </a: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i="1" dirty="0"/>
          </a:p>
          <a:p>
            <a:pPr marL="0" indent="0">
              <a:spcBef>
                <a:spcPts val="0"/>
              </a:spcBef>
              <a:buNone/>
            </a:pPr>
            <a:endParaRPr lang="es-ES" sz="1800" i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15: </a:t>
            </a:r>
            <a:r>
              <a:rPr lang="es-ES" sz="1800" dirty="0"/>
              <a:t>Obtener todos los elementos con estado A o D y cantidad superior a 70 unidades. </a:t>
            </a: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i="1" dirty="0"/>
          </a:p>
          <a:p>
            <a:pPr marL="0" indent="0">
              <a:spcBef>
                <a:spcPts val="0"/>
              </a:spcBef>
              <a:buNone/>
            </a:pPr>
            <a:endParaRPr lang="es-ES" sz="1800" i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9483D3-D44C-4273-BFCD-95016ACF4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636912"/>
            <a:ext cx="6181725" cy="457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AFB6E11-47C0-4747-9360-0F01780B7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814" y="4111837"/>
            <a:ext cx="6305550" cy="4381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455C664-28F6-4917-9EF6-00FB8C480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664" y="5385770"/>
            <a:ext cx="56864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3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072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800" b="1" u="sng" dirty="0"/>
              <a:t>SELECTORES LÓGICOS: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16: </a:t>
            </a:r>
            <a:r>
              <a:rPr lang="es-ES" sz="1800" dirty="0"/>
              <a:t>Obtener todos los elementos con cantidad no superior a 60 unidades. 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i="1" dirty="0"/>
          </a:p>
          <a:p>
            <a:pPr marL="0" indent="0">
              <a:spcBef>
                <a:spcPts val="0"/>
              </a:spcBef>
              <a:buNone/>
            </a:pPr>
            <a:endParaRPr lang="es-ES" sz="1800" i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También se puede plantear, mucho más fácil y mejor, obteniendo los elementos con cantidad menor o igual a 60 unidades.</a:t>
            </a:r>
            <a:endParaRPr lang="es-ES" sz="1800" i="1" dirty="0"/>
          </a:p>
          <a:p>
            <a:pPr marL="0" indent="0">
              <a:spcBef>
                <a:spcPts val="0"/>
              </a:spcBef>
              <a:buNone/>
            </a:pPr>
            <a:endParaRPr lang="es-ES" sz="1800" i="1" dirty="0"/>
          </a:p>
          <a:p>
            <a:pPr marL="0" indent="0">
              <a:spcBef>
                <a:spcPts val="0"/>
              </a:spcBef>
              <a:buNone/>
            </a:pPr>
            <a:endParaRPr lang="es-ES" sz="1800" i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i="1" dirty="0"/>
              <a:t>Pero hay una diferencia: En la primera solución se muestran elementos que tienen cantidad a valor </a:t>
            </a:r>
            <a:r>
              <a:rPr lang="es-ES" sz="1800" i="1" dirty="0" err="1"/>
              <a:t>null</a:t>
            </a:r>
            <a:r>
              <a:rPr lang="es-ES" sz="1800" i="1" dirty="0"/>
              <a:t> o que no tienen el atributo cantidad. En la segunda solución se muestran los que tienen atributo cantidad y, de ellos, los que en cantidad tienen un valor y es inferior o igual que 60.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i="1" dirty="0"/>
          </a:p>
          <a:p>
            <a:pPr marL="0" indent="0">
              <a:spcBef>
                <a:spcPts val="0"/>
              </a:spcBef>
              <a:buNone/>
            </a:pPr>
            <a:endParaRPr lang="es-ES" sz="1800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132EDB-FD31-4D9E-A5E7-AF5347190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607433"/>
            <a:ext cx="6426861" cy="3175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DF44B4-0426-44CA-8624-48B98D847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3813994"/>
            <a:ext cx="5184576" cy="2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7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56" y="1690688"/>
            <a:ext cx="7886700" cy="497867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200" b="1" dirty="0"/>
              <a:t>Selectores de elemento. </a:t>
            </a: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800" b="1" dirty="0"/>
              <a:t>Ejemplo 17: </a:t>
            </a:r>
            <a:r>
              <a:rPr lang="es-ES" sz="1800" dirty="0"/>
              <a:t>Obtener todos los elementos que no tienen atributo cantidad.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800" b="1" dirty="0"/>
              <a:t>Ejemplo 18: </a:t>
            </a:r>
            <a:r>
              <a:rPr lang="es-ES" sz="1800" dirty="0"/>
              <a:t>Obtener todos los elementos que tienen atributo cantidad.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800" b="1" dirty="0"/>
              <a:t>Ejemplo 19: </a:t>
            </a:r>
            <a:r>
              <a:rPr lang="es-ES" sz="1800" dirty="0"/>
              <a:t>Obtener todos los elementos que tienen atributo </a:t>
            </a:r>
            <a:r>
              <a:rPr lang="es-ES" sz="1800" dirty="0" err="1"/>
              <a:t>dim</a:t>
            </a:r>
            <a:r>
              <a:rPr lang="es-ES" sz="1800" dirty="0"/>
              <a:t> con valores de tipo </a:t>
            </a:r>
            <a:r>
              <a:rPr lang="es-ES" sz="1800" dirty="0" err="1"/>
              <a:t>object</a:t>
            </a:r>
            <a:r>
              <a:rPr lang="es-ES" sz="1800" dirty="0"/>
              <a:t> (subdocumento).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D2E8ABE-DE8D-4290-A568-4831E9F2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75556"/>
              </p:ext>
            </p:extLst>
          </p:nvPr>
        </p:nvGraphicFramePr>
        <p:xfrm>
          <a:off x="1314450" y="2415293"/>
          <a:ext cx="628188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10">
                  <a:extLst>
                    <a:ext uri="{9D8B030D-6E8A-4147-A177-3AD203B41FA5}">
                      <a16:colId xmlns:a16="http://schemas.microsoft.com/office/drawing/2014/main" val="2509088109"/>
                    </a:ext>
                  </a:extLst>
                </a:gridCol>
                <a:gridCol w="5079776">
                  <a:extLst>
                    <a:ext uri="{9D8B030D-6E8A-4147-A177-3AD203B41FA5}">
                      <a16:colId xmlns:a16="http://schemas.microsoft.com/office/drawing/2014/main" val="3257289946"/>
                    </a:ext>
                  </a:extLst>
                </a:gridCol>
              </a:tblGrid>
              <a:tr h="357253">
                <a:tc>
                  <a:txBody>
                    <a:bodyPr/>
                    <a:lstStyle/>
                    <a:p>
                      <a:r>
                        <a:rPr lang="es-E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Operación realizada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94829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r>
                        <a:rPr lang="es-ES" sz="1400" b="1" dirty="0"/>
                        <a:t>$</a:t>
                      </a:r>
                      <a:r>
                        <a:rPr lang="es-ES" sz="1400" b="1" dirty="0" err="1"/>
                        <a:t>exists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Comprueba si cada documento contiene o no el atributo indicado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18360"/>
                  </a:ext>
                </a:extLst>
              </a:tr>
              <a:tr h="265544">
                <a:tc>
                  <a:txBody>
                    <a:bodyPr/>
                    <a:lstStyle/>
                    <a:p>
                      <a:r>
                        <a:rPr lang="es-ES" sz="1400" b="1" dirty="0"/>
                        <a:t>$</a:t>
                      </a:r>
                      <a:r>
                        <a:rPr lang="es-ES" sz="1400" b="1" dirty="0" err="1"/>
                        <a:t>type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Comprueba si cada documento contiene un atributo de un determinado 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272291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14A66170-B35E-44B8-86EA-EC4315A46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297" y="5040454"/>
            <a:ext cx="5076825" cy="266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3B924E5-3EA6-4345-89BD-9DBB5234C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672" y="4369083"/>
            <a:ext cx="5124450" cy="2667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2FB3EF1-7821-4BC1-BEA1-07690BD01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4601" y="6245225"/>
            <a:ext cx="49244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55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56" y="1690688"/>
            <a:ext cx="7886700" cy="497867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200" b="1" dirty="0"/>
              <a:t>Selectores de evaluación. </a:t>
            </a: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D2E8ABE-DE8D-4290-A568-4831E9F2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67926"/>
              </p:ext>
            </p:extLst>
          </p:nvPr>
        </p:nvGraphicFramePr>
        <p:xfrm>
          <a:off x="659044" y="2415293"/>
          <a:ext cx="7441348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986">
                  <a:extLst>
                    <a:ext uri="{9D8B030D-6E8A-4147-A177-3AD203B41FA5}">
                      <a16:colId xmlns:a16="http://schemas.microsoft.com/office/drawing/2014/main" val="2509088109"/>
                    </a:ext>
                  </a:extLst>
                </a:gridCol>
                <a:gridCol w="6017362">
                  <a:extLst>
                    <a:ext uri="{9D8B030D-6E8A-4147-A177-3AD203B41FA5}">
                      <a16:colId xmlns:a16="http://schemas.microsoft.com/office/drawing/2014/main" val="3257289946"/>
                    </a:ext>
                  </a:extLst>
                </a:gridCol>
              </a:tblGrid>
              <a:tr h="357253">
                <a:tc>
                  <a:txBody>
                    <a:bodyPr/>
                    <a:lstStyle/>
                    <a:p>
                      <a:r>
                        <a:rPr lang="es-E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Operación realizada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94829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algn="l"/>
                      <a:r>
                        <a:rPr lang="es-ES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5" tooltip="$expr"/>
                        </a:rPr>
                        <a:t>$expr</a:t>
                      </a:r>
                      <a:endParaRPr lang="es-ES">
                        <a:effectLst/>
                      </a:endParaRPr>
                    </a:p>
                  </a:txBody>
                  <a:tcPr marL="38100" marR="38100" marT="83820" marB="914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Permite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usar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expresiones</a:t>
                      </a:r>
                      <a:r>
                        <a:rPr lang="en-US" dirty="0">
                          <a:effectLst/>
                        </a:rPr>
                        <a:t> de </a:t>
                      </a:r>
                      <a:r>
                        <a:rPr lang="en-US" dirty="0" err="1">
                          <a:effectLst/>
                        </a:rPr>
                        <a:t>agregación</a:t>
                      </a:r>
                      <a:r>
                        <a:rPr lang="en-US" dirty="0">
                          <a:effectLst/>
                        </a:rPr>
                        <a:t> para </a:t>
                      </a:r>
                      <a:r>
                        <a:rPr lang="en-US" dirty="0" err="1">
                          <a:effectLst/>
                        </a:rPr>
                        <a:t>seleccionar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documentos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38100" marR="38100" marT="83820" marB="91440" anchor="ctr"/>
                </a:tc>
                <a:extLst>
                  <a:ext uri="{0D108BD9-81ED-4DB2-BD59-A6C34878D82A}">
                    <a16:rowId xmlns:a16="http://schemas.microsoft.com/office/drawing/2014/main" val="3341618360"/>
                  </a:ext>
                </a:extLst>
              </a:tr>
              <a:tr h="265544">
                <a:tc>
                  <a:txBody>
                    <a:bodyPr/>
                    <a:lstStyle/>
                    <a:p>
                      <a:pPr algn="l"/>
                      <a:r>
                        <a:rPr lang="es-ES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6" tooltip="$regex"/>
                        </a:rPr>
                        <a:t>$regex</a:t>
                      </a:r>
                      <a:endParaRPr lang="es-ES">
                        <a:effectLst/>
                      </a:endParaRPr>
                    </a:p>
                  </a:txBody>
                  <a:tcPr marL="38100" marR="38100" marT="83820" marB="914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Obtiene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documentos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cuyos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valores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cumplen</a:t>
                      </a:r>
                      <a:r>
                        <a:rPr lang="en-US" dirty="0">
                          <a:effectLst/>
                        </a:rPr>
                        <a:t> con una expression regular o patron.</a:t>
                      </a:r>
                    </a:p>
                  </a:txBody>
                  <a:tcPr marL="38100" marR="38100" marT="83820" marB="91440" anchor="ctr"/>
                </a:tc>
                <a:extLst>
                  <a:ext uri="{0D108BD9-81ED-4DB2-BD59-A6C34878D82A}">
                    <a16:rowId xmlns:a16="http://schemas.microsoft.com/office/drawing/2014/main" val="3521772104"/>
                  </a:ext>
                </a:extLst>
              </a:tr>
              <a:tr h="265544">
                <a:tc>
                  <a:txBody>
                    <a:bodyPr/>
                    <a:lstStyle/>
                    <a:p>
                      <a:pPr algn="l"/>
                      <a:r>
                        <a:rPr lang="es-ES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7" tooltip="$text"/>
                        </a:rPr>
                        <a:t>$text</a:t>
                      </a:r>
                      <a:endParaRPr lang="es-ES">
                        <a:effectLst/>
                      </a:endParaRPr>
                    </a:p>
                  </a:txBody>
                  <a:tcPr marL="38100" marR="38100" marT="83820" marB="914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Obtiene documentos filtrados por una búsqueda de texto</a:t>
                      </a:r>
                    </a:p>
                  </a:txBody>
                  <a:tcPr marL="38100" marR="38100" marT="83820" marB="91440" anchor="ctr"/>
                </a:tc>
                <a:extLst>
                  <a:ext uri="{0D108BD9-81ED-4DB2-BD59-A6C34878D82A}">
                    <a16:rowId xmlns:a16="http://schemas.microsoft.com/office/drawing/2014/main" val="1307572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619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072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800" b="1" u="sng" dirty="0"/>
              <a:t>SELECTORES DE EVALUACIÓN. USO DE $</a:t>
            </a:r>
            <a:r>
              <a:rPr lang="es-ES" sz="1800" b="1" u="sng" dirty="0" err="1"/>
              <a:t>regex</a:t>
            </a:r>
            <a:r>
              <a:rPr lang="es-ES" sz="1800" b="1" u="sng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20: </a:t>
            </a:r>
            <a:r>
              <a:rPr lang="es-ES" sz="1800" dirty="0"/>
              <a:t>Obtener todos los elementos cuyo nombre comienza por p. 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i="1" dirty="0"/>
          </a:p>
          <a:p>
            <a:pPr marL="0" indent="0">
              <a:spcBef>
                <a:spcPts val="0"/>
              </a:spcBef>
              <a:buNone/>
            </a:pPr>
            <a:endParaRPr lang="es-ES" sz="1800" i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21: </a:t>
            </a:r>
            <a:r>
              <a:rPr lang="es-ES" sz="1800" dirty="0"/>
              <a:t>Obtener todos los elementos cuyo nombre comienza por </a:t>
            </a:r>
            <a:r>
              <a:rPr lang="es-ES" sz="1800" dirty="0" err="1"/>
              <a:t>pa</a:t>
            </a:r>
            <a:r>
              <a:rPr lang="es-ES" sz="1800" dirty="0"/>
              <a:t> o por </a:t>
            </a:r>
            <a:r>
              <a:rPr lang="es-ES" sz="1800" dirty="0" err="1"/>
              <a:t>Pa</a:t>
            </a: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i="1" dirty="0"/>
          </a:p>
          <a:p>
            <a:pPr marL="0" indent="0">
              <a:spcBef>
                <a:spcPts val="0"/>
              </a:spcBef>
              <a:buNone/>
            </a:pPr>
            <a:endParaRPr lang="es-ES" sz="1800" i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22: </a:t>
            </a:r>
            <a:r>
              <a:rPr lang="es-ES" sz="1800" dirty="0"/>
              <a:t>Obtener todos los elementos cuyo nombre termina en r.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23: </a:t>
            </a:r>
            <a:r>
              <a:rPr lang="es-ES" sz="1800" dirty="0"/>
              <a:t>Obtener todos los elementos cuyo nombre contiene el texto ANN sin diferenciar mayúsculas y minúsculas.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i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23: </a:t>
            </a:r>
            <a:r>
              <a:rPr lang="es-ES" sz="1800" dirty="0"/>
              <a:t>Obtener todos los elementos cuyo nombre sea PAPER sin diferenciar entre mayúsculas y minúsculas.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737082-6ECF-41E1-8DF2-2E9F93A3E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4" y="2391984"/>
            <a:ext cx="5019675" cy="257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7C49088-1B8F-4417-8FDE-4F97DC27D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226630"/>
            <a:ext cx="7896225" cy="2476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FC1862B-B922-47D0-804B-69241C100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94" y="3986845"/>
            <a:ext cx="4905375" cy="2667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E7CE8A1-1E21-46D7-88C8-D5554D7BD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1625" y="5190367"/>
            <a:ext cx="6000750" cy="2476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7544437-A526-4A0F-9707-FFF25B9B92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1875" y="6260539"/>
            <a:ext cx="61436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3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56" y="1690688"/>
            <a:ext cx="7886700" cy="497867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200" b="1" dirty="0"/>
              <a:t>Selectores de </a:t>
            </a:r>
            <a:r>
              <a:rPr lang="es-ES" sz="2200" b="1" dirty="0" err="1"/>
              <a:t>arrays</a:t>
            </a:r>
            <a:r>
              <a:rPr lang="es-ES" sz="2200" b="1" dirty="0"/>
              <a:t>. </a:t>
            </a: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D2E8ABE-DE8D-4290-A568-4831E9F2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9000"/>
              </p:ext>
            </p:extLst>
          </p:nvPr>
        </p:nvGraphicFramePr>
        <p:xfrm>
          <a:off x="659044" y="2415293"/>
          <a:ext cx="7441348" cy="281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986">
                  <a:extLst>
                    <a:ext uri="{9D8B030D-6E8A-4147-A177-3AD203B41FA5}">
                      <a16:colId xmlns:a16="http://schemas.microsoft.com/office/drawing/2014/main" val="2509088109"/>
                    </a:ext>
                  </a:extLst>
                </a:gridCol>
                <a:gridCol w="6017362">
                  <a:extLst>
                    <a:ext uri="{9D8B030D-6E8A-4147-A177-3AD203B41FA5}">
                      <a16:colId xmlns:a16="http://schemas.microsoft.com/office/drawing/2014/main" val="3257289946"/>
                    </a:ext>
                  </a:extLst>
                </a:gridCol>
              </a:tblGrid>
              <a:tr h="357253">
                <a:tc>
                  <a:txBody>
                    <a:bodyPr/>
                    <a:lstStyle/>
                    <a:p>
                      <a:r>
                        <a:rPr lang="es-E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Operación realizada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948290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algn="l"/>
                      <a:r>
                        <a:rPr lang="es-ES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5" tooltip="$all"/>
                        </a:rPr>
                        <a:t>$all</a:t>
                      </a:r>
                      <a:endParaRPr lang="es-ES">
                        <a:effectLst/>
                      </a:endParaRPr>
                    </a:p>
                  </a:txBody>
                  <a:tcPr marL="38100" marR="38100" marT="83820" marB="914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Selecciona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documentos</a:t>
                      </a:r>
                      <a:r>
                        <a:rPr lang="en-US" dirty="0">
                          <a:effectLst/>
                        </a:rPr>
                        <a:t> que </a:t>
                      </a:r>
                      <a:r>
                        <a:rPr lang="en-US" dirty="0" err="1">
                          <a:effectLst/>
                        </a:rPr>
                        <a:t>tienen</a:t>
                      </a:r>
                      <a:r>
                        <a:rPr lang="en-US" dirty="0">
                          <a:effectLst/>
                        </a:rPr>
                        <a:t> un array que </a:t>
                      </a:r>
                      <a:r>
                        <a:rPr lang="en-US" dirty="0" err="1">
                          <a:effectLst/>
                        </a:rPr>
                        <a:t>contiene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todos</a:t>
                      </a:r>
                      <a:r>
                        <a:rPr lang="en-US" dirty="0">
                          <a:effectLst/>
                        </a:rPr>
                        <a:t> los </a:t>
                      </a:r>
                      <a:r>
                        <a:rPr lang="en-US" dirty="0" err="1">
                          <a:effectLst/>
                        </a:rPr>
                        <a:t>elementos</a:t>
                      </a:r>
                      <a:r>
                        <a:rPr lang="en-US" dirty="0">
                          <a:effectLst/>
                        </a:rPr>
                        <a:t> que se </a:t>
                      </a:r>
                      <a:r>
                        <a:rPr lang="en-US" dirty="0" err="1">
                          <a:effectLst/>
                        </a:rPr>
                        <a:t>indiquen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en</a:t>
                      </a:r>
                      <a:r>
                        <a:rPr lang="en-US" dirty="0">
                          <a:effectLst/>
                        </a:rPr>
                        <a:t> la consulta.</a:t>
                      </a:r>
                    </a:p>
                  </a:txBody>
                  <a:tcPr marL="38100" marR="38100" marT="83820" marB="91440" anchor="ctr"/>
                </a:tc>
                <a:extLst>
                  <a:ext uri="{0D108BD9-81ED-4DB2-BD59-A6C34878D82A}">
                    <a16:rowId xmlns:a16="http://schemas.microsoft.com/office/drawing/2014/main" val="3341618360"/>
                  </a:ext>
                </a:extLst>
              </a:tr>
              <a:tr h="265544">
                <a:tc>
                  <a:txBody>
                    <a:bodyPr/>
                    <a:lstStyle/>
                    <a:p>
                      <a:pPr algn="l"/>
                      <a:r>
                        <a:rPr lang="es-ES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6" tooltip="$elemMatch"/>
                        </a:rPr>
                        <a:t>$elemMatch</a:t>
                      </a:r>
                      <a:endParaRPr lang="es-ES">
                        <a:effectLst/>
                      </a:endParaRPr>
                    </a:p>
                  </a:txBody>
                  <a:tcPr marL="38100" marR="38100" marT="83820" marB="9144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effectLst/>
                        </a:rPr>
                        <a:t>Selecciona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documentos</a:t>
                      </a:r>
                      <a:r>
                        <a:rPr lang="en-US" dirty="0">
                          <a:effectLst/>
                        </a:rPr>
                        <a:t> que </a:t>
                      </a:r>
                      <a:r>
                        <a:rPr lang="en-US" dirty="0" err="1">
                          <a:effectLst/>
                        </a:rPr>
                        <a:t>tienen</a:t>
                      </a:r>
                      <a:r>
                        <a:rPr lang="en-US" dirty="0">
                          <a:effectLst/>
                        </a:rPr>
                        <a:t> un array que </a:t>
                      </a:r>
                      <a:r>
                        <a:rPr lang="en-US" dirty="0" err="1">
                          <a:effectLst/>
                        </a:rPr>
                        <a:t>en</a:t>
                      </a:r>
                      <a:r>
                        <a:rPr lang="en-US" dirty="0">
                          <a:effectLst/>
                        </a:rPr>
                        <a:t> el que </a:t>
                      </a:r>
                      <a:r>
                        <a:rPr lang="en-US" dirty="0" err="1">
                          <a:effectLst/>
                        </a:rPr>
                        <a:t>alguno</a:t>
                      </a:r>
                      <a:r>
                        <a:rPr lang="en-US" dirty="0">
                          <a:effectLst/>
                        </a:rPr>
                        <a:t> de sus </a:t>
                      </a:r>
                      <a:r>
                        <a:rPr lang="en-US" dirty="0" err="1">
                          <a:effectLst/>
                        </a:rPr>
                        <a:t>elementos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cumple</a:t>
                      </a:r>
                      <a:r>
                        <a:rPr lang="en-US" dirty="0">
                          <a:effectLst/>
                        </a:rPr>
                        <a:t> con los </a:t>
                      </a:r>
                      <a:r>
                        <a:rPr lang="en-US" dirty="0" err="1">
                          <a:effectLst/>
                        </a:rPr>
                        <a:t>criterios</a:t>
                      </a:r>
                      <a:r>
                        <a:rPr lang="en-US" dirty="0">
                          <a:effectLst/>
                        </a:rPr>
                        <a:t> que se </a:t>
                      </a:r>
                      <a:r>
                        <a:rPr lang="en-US" dirty="0" err="1">
                          <a:effectLst/>
                        </a:rPr>
                        <a:t>establezcan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38100" marR="38100" marT="83820" marB="91440" anchor="ctr"/>
                </a:tc>
                <a:extLst>
                  <a:ext uri="{0D108BD9-81ED-4DB2-BD59-A6C34878D82A}">
                    <a16:rowId xmlns:a16="http://schemas.microsoft.com/office/drawing/2014/main" val="3521772104"/>
                  </a:ext>
                </a:extLst>
              </a:tr>
              <a:tr h="265544">
                <a:tc>
                  <a:txBody>
                    <a:bodyPr/>
                    <a:lstStyle/>
                    <a:p>
                      <a:pPr algn="l"/>
                      <a:r>
                        <a:rPr lang="es-ES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7" tooltip="$size"/>
                        </a:rPr>
                        <a:t>$size</a:t>
                      </a:r>
                      <a:endParaRPr lang="es-ES">
                        <a:effectLst/>
                      </a:endParaRPr>
                    </a:p>
                  </a:txBody>
                  <a:tcPr marL="38100" marR="38100" marT="83820" marB="914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Selecciona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documentos</a:t>
                      </a:r>
                      <a:r>
                        <a:rPr lang="en-US" dirty="0">
                          <a:effectLst/>
                        </a:rPr>
                        <a:t> que </a:t>
                      </a:r>
                      <a:r>
                        <a:rPr lang="en-US" dirty="0" err="1">
                          <a:effectLst/>
                        </a:rPr>
                        <a:t>tienen</a:t>
                      </a:r>
                      <a:r>
                        <a:rPr lang="en-US" dirty="0">
                          <a:effectLst/>
                        </a:rPr>
                        <a:t> un array con el </a:t>
                      </a:r>
                      <a:r>
                        <a:rPr lang="en-US" dirty="0" err="1">
                          <a:effectLst/>
                        </a:rPr>
                        <a:t>tamaño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indicado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en</a:t>
                      </a:r>
                      <a:r>
                        <a:rPr lang="en-US" dirty="0">
                          <a:effectLst/>
                        </a:rPr>
                        <a:t> la consulta</a:t>
                      </a:r>
                    </a:p>
                  </a:txBody>
                  <a:tcPr marL="38100" marR="38100" marT="83820" marB="91440" anchor="ctr"/>
                </a:tc>
                <a:extLst>
                  <a:ext uri="{0D108BD9-81ED-4DB2-BD59-A6C34878D82A}">
                    <a16:rowId xmlns:a16="http://schemas.microsoft.com/office/drawing/2014/main" val="1307572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29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31B43-5E02-41DB-A93A-737E3DEE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8657F-0E0E-41D5-B64A-59CD43724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1.- Características de los sistemas NoSQL</a:t>
            </a:r>
          </a:p>
          <a:p>
            <a:pPr marL="0" indent="0">
              <a:buNone/>
            </a:pPr>
            <a:r>
              <a:rPr lang="es-ES" dirty="0"/>
              <a:t>2.- Ventajas de los sistemas NoSQL</a:t>
            </a:r>
          </a:p>
          <a:p>
            <a:pPr marL="0" indent="0">
              <a:buNone/>
            </a:pPr>
            <a:r>
              <a:rPr lang="es-ES" dirty="0"/>
              <a:t>3.- Bases de datos NoSQL</a:t>
            </a:r>
          </a:p>
          <a:p>
            <a:pPr marL="0" indent="0">
              <a:buNone/>
            </a:pPr>
            <a:r>
              <a:rPr lang="es-ES" dirty="0"/>
              <a:t>4.- Base de datos MongoDB</a:t>
            </a:r>
          </a:p>
          <a:p>
            <a:pPr marL="400050" lvl="1" indent="0">
              <a:buNone/>
            </a:pPr>
            <a:r>
              <a:rPr lang="es-ES" dirty="0"/>
              <a:t>4.1.- Características</a:t>
            </a:r>
          </a:p>
          <a:p>
            <a:pPr marL="400050" lvl="1" indent="0">
              <a:buNone/>
            </a:pPr>
            <a:r>
              <a:rPr lang="es-ES" dirty="0"/>
              <a:t>4.2.- Estructuras JSON</a:t>
            </a:r>
          </a:p>
          <a:p>
            <a:pPr marL="400050" lvl="1" indent="0">
              <a:buNone/>
            </a:pPr>
            <a:r>
              <a:rPr lang="es-ES" dirty="0"/>
              <a:t>4.3.- Instalación y ejecución</a:t>
            </a:r>
          </a:p>
          <a:p>
            <a:pPr marL="400050" lvl="1" indent="0">
              <a:buNone/>
            </a:pPr>
            <a:r>
              <a:rPr lang="es-ES" dirty="0"/>
              <a:t>4.4.- Operaciones básicas</a:t>
            </a:r>
          </a:p>
          <a:p>
            <a:pPr marL="400050" lvl="1" indent="0">
              <a:buNone/>
            </a:pPr>
            <a:r>
              <a:rPr lang="es-ES" dirty="0"/>
              <a:t>4.5.- Actualización de datos</a:t>
            </a:r>
          </a:p>
          <a:p>
            <a:pPr marL="400050" lvl="1" indent="0">
              <a:buNone/>
            </a:pPr>
            <a:r>
              <a:rPr lang="es-ES" dirty="0"/>
              <a:t>4.6.- Consultas</a:t>
            </a:r>
          </a:p>
          <a:p>
            <a:pPr marL="400050" lvl="1" indent="0">
              <a:buNone/>
            </a:pPr>
            <a:r>
              <a:rPr lang="es-ES" dirty="0"/>
              <a:t>4.6.- Relaciones entre documentos</a:t>
            </a:r>
          </a:p>
          <a:p>
            <a:pPr marL="400050" lvl="1" indent="0">
              <a:buNone/>
            </a:pPr>
            <a:r>
              <a:rPr lang="es-ES" dirty="0"/>
              <a:t>4.7.- Programación Java </a:t>
            </a:r>
            <a:r>
              <a:rPr lang="es-ES"/>
              <a:t>sobre MongoDB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1849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56" y="1690688"/>
            <a:ext cx="7886700" cy="49786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200" b="1" dirty="0"/>
              <a:t>Consultas sobre </a:t>
            </a:r>
            <a:r>
              <a:rPr lang="es-ES" sz="2200" b="1" dirty="0" err="1"/>
              <a:t>arrays</a:t>
            </a:r>
            <a:r>
              <a:rPr lang="es-ES" sz="2200" b="1" dirty="0"/>
              <a:t>. </a:t>
            </a: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200" dirty="0"/>
              <a:t>Para los ejemplos que vamos a usar, crea la siguiente colección </a:t>
            </a:r>
            <a:r>
              <a:rPr lang="es-ES" sz="2200" b="1" dirty="0"/>
              <a:t>inventario2.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db.inventario2.insertMany([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 elemento: 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journal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cantidad: 25, colores: ["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"red"],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[ 14, 21 ] },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 elemento: "notebook", cantidad: 50, colores: ["red", 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"],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[ 14, 21 ] },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 elemento: 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cantidad: 100, colores: ["red", 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plain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"],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[ 14, 21 ] },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 elemento: 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planner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cantidad: 75, colores: ["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"red", "blue"],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[ 22.85, 30 ] },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 elemento: 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postcard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cantidad: 45, colores: ["blue"],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dim_cm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[ 10, 15.25 ] 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800541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56" y="1690688"/>
            <a:ext cx="7886700" cy="497867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200" b="1" dirty="0"/>
              <a:t>Consultas sobre </a:t>
            </a:r>
            <a:r>
              <a:rPr lang="es-ES" sz="2200" b="1" dirty="0" err="1"/>
              <a:t>arrays</a:t>
            </a:r>
            <a:r>
              <a:rPr lang="es-ES" sz="2200" b="1" dirty="0"/>
              <a:t>. </a:t>
            </a: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000" b="1" dirty="0"/>
              <a:t>Ejemplo 24: </a:t>
            </a:r>
            <a:r>
              <a:rPr lang="es-ES" sz="2000" dirty="0"/>
              <a:t>Obtener los elementos que incluyen el color red.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000" b="1" dirty="0"/>
              <a:t>Ejemplo 25: </a:t>
            </a:r>
            <a:r>
              <a:rPr lang="es-ES" sz="2000" dirty="0"/>
              <a:t>Obtener los elementos que tengan sólo los colores red y </a:t>
            </a:r>
            <a:r>
              <a:rPr lang="es-ES" sz="2000" dirty="0" err="1"/>
              <a:t>blank</a:t>
            </a:r>
            <a:r>
              <a:rPr lang="es-ES" sz="2000" dirty="0"/>
              <a:t> y en este orden.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000" b="1" dirty="0"/>
              <a:t>Ejemplo 26: </a:t>
            </a:r>
            <a:r>
              <a:rPr lang="es-ES" sz="2000" dirty="0"/>
              <a:t>Obtener los elementos que tengan los colores </a:t>
            </a:r>
            <a:r>
              <a:rPr lang="es-ES" sz="2000" dirty="0" err="1"/>
              <a:t>blank</a:t>
            </a:r>
            <a:r>
              <a:rPr lang="es-ES" sz="2000" dirty="0"/>
              <a:t> y red.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000" b="1" dirty="0"/>
              <a:t>Ejemplo 27: </a:t>
            </a:r>
            <a:r>
              <a:rPr lang="es-ES" sz="2000" dirty="0"/>
              <a:t>Obtener los elementos que tengan 3 colores.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B9E899-3553-46C6-B164-5B1DA6696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5673" y="3846147"/>
            <a:ext cx="5000625" cy="257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4F056A-E4F3-4A5C-B6F6-331EE9C67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664" y="4653136"/>
            <a:ext cx="5753100" cy="2571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6A97FD-8098-41D7-A2BD-C042A38CD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5736" y="2665773"/>
            <a:ext cx="4000500" cy="2571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548B85D-CB2A-4BC2-BF05-290E91677D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6744" y="5513610"/>
            <a:ext cx="46767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09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56" y="1690688"/>
            <a:ext cx="7886700" cy="497867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200" b="1" dirty="0"/>
              <a:t>Consultas sobre </a:t>
            </a:r>
            <a:r>
              <a:rPr lang="es-ES" sz="2200" b="1" dirty="0" err="1"/>
              <a:t>arrays</a:t>
            </a:r>
            <a:r>
              <a:rPr lang="es-ES" sz="2200" b="1" dirty="0"/>
              <a:t>. </a:t>
            </a: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000" b="1" dirty="0"/>
              <a:t>Ejemplo 28: </a:t>
            </a:r>
            <a:r>
              <a:rPr lang="es-ES" sz="2000" dirty="0"/>
              <a:t>Obtener los elementos que tienen alguna de sus  dimensiones mayores que 22 y menores que 30.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ES" sz="2000" b="1" dirty="0"/>
              <a:t>Ejemplo 29: </a:t>
            </a:r>
            <a:r>
              <a:rPr lang="es-ES" sz="2000" dirty="0"/>
              <a:t>Obtener los elementos que tienen alguna de sus dimensiones mayores que 20 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s-ES" sz="2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A99AB14-B7A7-4724-894B-FE72157A8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5" y="3290887"/>
            <a:ext cx="6648450" cy="2762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312EC8D-28E5-4514-B35E-E8F66C5E13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648" y="4851536"/>
            <a:ext cx="5753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1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072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Para consultar documentos de una colección se usa el método </a:t>
            </a:r>
            <a:r>
              <a:rPr lang="es-ES" sz="1800" b="1" dirty="0" err="1"/>
              <a:t>find</a:t>
            </a:r>
            <a:r>
              <a:rPr lang="es-ES" sz="1800" b="1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Fundamentalmente, este método admite tres sintaxis: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6310550-CD31-4C96-8F0A-413031DD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190846"/>
              </p:ext>
            </p:extLst>
          </p:nvPr>
        </p:nvGraphicFramePr>
        <p:xfrm>
          <a:off x="683568" y="2924944"/>
          <a:ext cx="756084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35504199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93973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Sintaxis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7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find</a:t>
                      </a:r>
                      <a:r>
                        <a:rPr lang="es-ES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contenido de todos los documentos de la colección. Devuelve todos sus campos o atributos.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7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find</a:t>
                      </a:r>
                      <a:r>
                        <a:rPr lang="es-ES" b="1" dirty="0"/>
                        <a:t>({filtro})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contenido de todos los atributos de los documentos de la colección que cumplen la condición del filtro.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6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find</a:t>
                      </a:r>
                      <a:r>
                        <a:rPr lang="es-ES" b="1" dirty="0"/>
                        <a:t>({filtro},{proyección})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el contenido de los atributos que se indiquen en la proyección para los documentos que cumplan la condición de filtro.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27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48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072891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endParaRPr lang="es-E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900" dirty="0"/>
              <a:t>En los ejemplos siguientes de códigos de consultas vamos a usar una colección </a:t>
            </a:r>
            <a:r>
              <a:rPr lang="es-ES" sz="1900" b="1" dirty="0"/>
              <a:t>inventario </a:t>
            </a:r>
            <a:r>
              <a:rPr lang="es-ES" sz="1900" dirty="0"/>
              <a:t>que puedes incluir en una base de datos pruebas.</a:t>
            </a:r>
          </a:p>
          <a:p>
            <a:pPr marL="0" indent="0">
              <a:spcBef>
                <a:spcPts val="0"/>
              </a:spcBef>
              <a:buNone/>
            </a:pPr>
            <a:endParaRPr lang="es-ES" sz="19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900" dirty="0"/>
              <a:t>Esta colección puedes crearla ejecutando esta instrucción que inserta cinco documentos: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db.inventario.insertMany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 elemento: "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journal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cantidad: 25,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 h: 14, w: 21,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"cm" }, estado: "A"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 elemento: "notebook", cantidad: 50,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 h: 8.5, w: 11,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"in" }, estado: "A"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 elemento: "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cantidad: 100,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 h: 8.5, w: 11,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"in" }, estado: "D"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 elemento: "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planner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cantidad: 75,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 h: 22.85, w: 30,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"cm" }, estado: "C"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 elemento: "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postcard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cantidad: 45,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 h: 10, w: 15.25,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"cm" }, estado: "A"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 elemento: "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postcard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cantidad: 45,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 h: 10, w: 15.25,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"cm" }, estado: "A"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 elemento: "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album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 h: 12, w: 12,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"in" }, estado: "B"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 elemento: "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pencil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cantidad: 100,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estado: "D"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s-ES" sz="12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900" i="1" dirty="0"/>
              <a:t>Fíjate que en cada documento hay un subdocumento </a:t>
            </a:r>
            <a:r>
              <a:rPr lang="es-ES" sz="1900" i="1" dirty="0" err="1"/>
              <a:t>dim</a:t>
            </a:r>
            <a:r>
              <a:rPr lang="es-ES" sz="1900" i="1" dirty="0"/>
              <a:t> con atributos alto(h), ancho (w) y unidad de medida (</a:t>
            </a:r>
            <a:r>
              <a:rPr lang="es-ES" sz="1900" i="1" dirty="0" err="1"/>
              <a:t>um</a:t>
            </a:r>
            <a:r>
              <a:rPr lang="es-ES" sz="1900" i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2554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072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800" b="1" u="sng" dirty="0"/>
              <a:t>Uso de proyecciones:</a:t>
            </a:r>
            <a:r>
              <a:rPr lang="es-ES" sz="1800" dirty="0"/>
              <a:t> Siempre que no se pase un segundo parámetro al método </a:t>
            </a:r>
            <a:r>
              <a:rPr lang="es-ES" sz="1800" b="1" dirty="0" err="1"/>
              <a:t>find</a:t>
            </a:r>
            <a:r>
              <a:rPr lang="es-ES" sz="1800" b="1" dirty="0"/>
              <a:t>, </a:t>
            </a:r>
            <a:r>
              <a:rPr lang="es-ES" sz="1800" dirty="0"/>
              <a:t>se devuelven todos los atributos de una colección. Veamos dos ejemplos que no requieren indicar una proyección.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1:</a:t>
            </a:r>
            <a:r>
              <a:rPr lang="es-ES" sz="1800" dirty="0"/>
              <a:t> Obtener todos los datos de todos los documentos de inventario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2: </a:t>
            </a:r>
            <a:r>
              <a:rPr lang="es-ES" sz="1800" dirty="0"/>
              <a:t>Obtener todos los datos de los documentos de inventario cuyo elemento sea </a:t>
            </a:r>
            <a:r>
              <a:rPr lang="es-ES" sz="1800" b="1" dirty="0" err="1"/>
              <a:t>paper</a:t>
            </a:r>
            <a:r>
              <a:rPr lang="es-ES" sz="1800" b="1" dirty="0"/>
              <a:t>. </a:t>
            </a:r>
            <a:r>
              <a:rPr lang="es-ES" sz="1800" dirty="0"/>
              <a:t>Se usa un filtro de igualdad.</a:t>
            </a:r>
            <a:endParaRPr lang="es-ES" sz="1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CED469-95BB-4591-A8A2-F6A87913E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" y="2996952"/>
            <a:ext cx="7610475" cy="12668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58B563-0CDD-49CC-B73D-07C57FF80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62" y="5164471"/>
            <a:ext cx="60483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0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072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800" b="1" u="sng" dirty="0"/>
              <a:t>Uso de proyecciones. Sintaxis</a:t>
            </a:r>
            <a:r>
              <a:rPr lang="es-ES" sz="1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La sintaxis para especificar en una proyección los atributos o campos que se van a mostrar es: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{atributo1 : 1, atributo2 : 1, ….}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La sintaxis para especificar en una proyección los atributos o campos que no se van a mostrar es: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{atributo1 : 0, atributo2 : 0, ….}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En la proyección no se pueden especificar a la vez atributos que se quieren mostrar y atributos que no se quieren mostrar. 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Con la primera sintaxis se muestra también el atributo </a:t>
            </a:r>
            <a:r>
              <a:rPr lang="es-ES" sz="1800" b="1" dirty="0"/>
              <a:t>_id </a:t>
            </a:r>
            <a:r>
              <a:rPr lang="es-ES" sz="1800" dirty="0"/>
              <a:t>(aunque no esté en la lista de atributos puestos a 1). Para que no se muestre ese atributo hay que indicarlo poniéndole un 0 en la condición de proyección.</a:t>
            </a:r>
          </a:p>
        </p:txBody>
      </p:sp>
    </p:spTree>
    <p:extLst>
      <p:ext uri="{BB962C8B-B14F-4D97-AF65-F5344CB8AC3E}">
        <p14:creationId xmlns:p14="http://schemas.microsoft.com/office/powerpoint/2010/main" val="304259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072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800" b="1" u="sng" dirty="0"/>
              <a:t>Uso de proyecciones: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3:</a:t>
            </a:r>
            <a:r>
              <a:rPr lang="es-ES" sz="1800" dirty="0"/>
              <a:t> Obtener los valores de _id, elemento, cantidad de todos los documentos de inventario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4: </a:t>
            </a:r>
            <a:r>
              <a:rPr lang="es-ES" sz="1800" dirty="0"/>
              <a:t>Obtener los valores de elemento, cantidad de todos los documentos de inventario.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5: </a:t>
            </a:r>
            <a:r>
              <a:rPr lang="es-ES" sz="1800" dirty="0"/>
              <a:t>Obtener los valores de los atributos de todos los datos de los elementos con estado A exceptuando _id y estado.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5282F7-BA25-4330-8B7D-D6CE51001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2703759"/>
            <a:ext cx="7924800" cy="6762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DAE80E1-4032-4E3B-91C4-DDDE7D392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4053892"/>
            <a:ext cx="6362700" cy="762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BAC7252-B806-40CB-93F2-5F0340B52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16" y="5661248"/>
            <a:ext cx="6572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072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800" b="1" u="sng" dirty="0"/>
              <a:t>Uso de filtros: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Un filtro establece las condiciones que deben cumplir los documentos que se van a obtener como resultado. En un filtro se pueden tener varias condiciones de selección (selectores) que se podrán relacionar con otros selectores lógicos para realizar operaciones AND, OR y NOT. 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u="sng" dirty="0"/>
              <a:t>Condiciones de igualdad:</a:t>
            </a: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u="sng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Se establecen con la sintaxis 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atributo:valor</a:t>
            </a:r>
            <a:endParaRPr lang="es-E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Que equivale a poner en una instrucción SQL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atributo=valor</a:t>
            </a:r>
          </a:p>
        </p:txBody>
      </p:sp>
    </p:spTree>
    <p:extLst>
      <p:ext uri="{BB962C8B-B14F-4D97-AF65-F5344CB8AC3E}">
        <p14:creationId xmlns:p14="http://schemas.microsoft.com/office/powerpoint/2010/main" val="343234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365125"/>
            <a:ext cx="6391622" cy="1325563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/>
              <a:t>4.6.- CONSULTAS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24B445-C2EF-4EE6-BFFA-85F1FA51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F8472-5964-49CE-9B31-2D275D1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983"/>
            <a:ext cx="7886700" cy="5072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800" b="1" u="sng" dirty="0"/>
              <a:t>Condiciones de igualdad: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6:</a:t>
            </a:r>
            <a:r>
              <a:rPr lang="es-ES" sz="1800" dirty="0"/>
              <a:t> Obtener todos los elementos con estado A.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7: </a:t>
            </a:r>
            <a:r>
              <a:rPr lang="es-ES" sz="1800" dirty="0"/>
              <a:t>Obtener todos los elementos cuya unidad de medida de dimensión sea cm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i="1" dirty="0"/>
              <a:t>Dado que </a:t>
            </a:r>
            <a:r>
              <a:rPr lang="es-ES" sz="1800" b="1" i="1" dirty="0" err="1"/>
              <a:t>um</a:t>
            </a:r>
            <a:r>
              <a:rPr lang="es-ES" sz="1800" b="1" i="1" dirty="0"/>
              <a:t> </a:t>
            </a:r>
            <a:r>
              <a:rPr lang="es-ES" sz="1800" i="1" dirty="0"/>
              <a:t>es un atributo se un subdocumento </a:t>
            </a:r>
            <a:r>
              <a:rPr lang="es-ES" sz="1800" b="1" i="1" dirty="0" err="1"/>
              <a:t>dim</a:t>
            </a:r>
            <a:r>
              <a:rPr lang="es-ES" sz="1800" b="1" i="1" dirty="0"/>
              <a:t>, </a:t>
            </a:r>
            <a:r>
              <a:rPr lang="es-ES" sz="1800" i="1" dirty="0"/>
              <a:t>su notación debe ser anidad de objetos </a:t>
            </a:r>
            <a:r>
              <a:rPr lang="es-ES" sz="1800" b="1" i="1" dirty="0"/>
              <a:t>dim.um </a:t>
            </a:r>
            <a:r>
              <a:rPr lang="es-ES" sz="1800" i="1" dirty="0"/>
              <a:t>y se debe escribir entre comillas.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/>
              <a:t>Ejemplo 8: </a:t>
            </a:r>
            <a:r>
              <a:rPr lang="es-ES" sz="1800" dirty="0"/>
              <a:t>Obtener todos los elementos con estado A y cuya unidad de medida de dimensión sea cm.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i="1" dirty="0"/>
              <a:t>Las condiciones de un filtro separadas por coma implican </a:t>
            </a:r>
            <a:r>
              <a:rPr lang="es-ES" sz="1800" b="1" i="1" dirty="0"/>
              <a:t>casi siempre </a:t>
            </a:r>
            <a:r>
              <a:rPr lang="es-ES" sz="1800" i="1" dirty="0"/>
              <a:t>una operación AND.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8356E6-31E9-4EB6-A87B-E9B0911F34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365"/>
          <a:stretch/>
        </p:blipFill>
        <p:spPr>
          <a:xfrm>
            <a:off x="1520428" y="2376911"/>
            <a:ext cx="5762625" cy="4760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79F654E-A223-41FB-9AA0-DBC8D0E9A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2546" y="3539160"/>
            <a:ext cx="4552950" cy="2667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E5087FA-F71A-42CE-A5F2-C7273439E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9740" y="5432719"/>
            <a:ext cx="60579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95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12275</TotalTime>
  <Words>2117</Words>
  <Application>Microsoft Office PowerPoint</Application>
  <PresentationFormat>Presentación en pantalla (4:3)</PresentationFormat>
  <Paragraphs>348</Paragraphs>
  <Slides>22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Source Code Pro</vt:lpstr>
      <vt:lpstr>Tema de Office</vt:lpstr>
      <vt:lpstr>UNIDAD 3. BASES DE DATOS NoSQL</vt:lpstr>
      <vt:lpstr>Contenido</vt:lpstr>
      <vt:lpstr>4.6.- CONSULTAS</vt:lpstr>
      <vt:lpstr>4.6.- CONSULTAS</vt:lpstr>
      <vt:lpstr>4.6.- CONSULTAS</vt:lpstr>
      <vt:lpstr>4.6.- CONSULTAS</vt:lpstr>
      <vt:lpstr>4.6.- CONSULTAS</vt:lpstr>
      <vt:lpstr>4.6.- CONSULTAS</vt:lpstr>
      <vt:lpstr>4.6.- CONSULTAS</vt:lpstr>
      <vt:lpstr>4.6.- CONSULTAS</vt:lpstr>
      <vt:lpstr>4.6.- CONSULTAS</vt:lpstr>
      <vt:lpstr>4.6.- CONSULTAS</vt:lpstr>
      <vt:lpstr>4.6.- CONSULTAS</vt:lpstr>
      <vt:lpstr>4.6.- CONSULTAS</vt:lpstr>
      <vt:lpstr>4.6.- CONSULTAS</vt:lpstr>
      <vt:lpstr>4.6.- CONSULTAS</vt:lpstr>
      <vt:lpstr>4.6.- CONSULTAS</vt:lpstr>
      <vt:lpstr>4.6.- CONSULTAS</vt:lpstr>
      <vt:lpstr>4.6.- CONSULTAS</vt:lpstr>
      <vt:lpstr>4.6.- CONSULTAS</vt:lpstr>
      <vt:lpstr>4.6.- CONSULTAS</vt:lpstr>
      <vt:lpstr>4.6.- CONSULTAS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4. BASES DE DATOS OBJETO-RELACIONALES Y ORIENTADAS A OBJETOS</dc:title>
  <dc:creator>Luis Jesús Herrero de Cos</dc:creator>
  <cp:lastModifiedBy>Luis Jesús Herrero de Cos</cp:lastModifiedBy>
  <cp:revision>77</cp:revision>
  <dcterms:created xsi:type="dcterms:W3CDTF">2019-01-02T14:50:05Z</dcterms:created>
  <dcterms:modified xsi:type="dcterms:W3CDTF">2023-12-15T14:52:12Z</dcterms:modified>
</cp:coreProperties>
</file>