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56" r:id="rId3"/>
    <p:sldId id="257" r:id="rId4"/>
    <p:sldId id="259" r:id="rId5"/>
    <p:sldId id="260" r:id="rId6"/>
    <p:sldId id="327" r:id="rId7"/>
    <p:sldId id="322" r:id="rId8"/>
    <p:sldId id="335" r:id="rId9"/>
    <p:sldId id="328" r:id="rId10"/>
    <p:sldId id="330" r:id="rId11"/>
    <p:sldId id="331" r:id="rId12"/>
    <p:sldId id="332" r:id="rId13"/>
    <p:sldId id="333" r:id="rId14"/>
  </p:sldIdLst>
  <p:sldSz cx="9144000" cy="6858000" type="screen4x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8F6B0-EBEF-4604-BDB8-A7CF4F820282}" v="5" dt="2022-10-16T20:38:07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A0D50000-14E1-424A-AF1A-E8621C86B1C0}"/>
    <pc:docChg chg="undo custSel modSld">
      <pc:chgData name="Luis Jesús Herrero de Cos" userId="1a803f82-0012-431b-a368-6f3c9304e3f9" providerId="ADAL" clId="{A0D50000-14E1-424A-AF1A-E8621C86B1C0}" dt="2020-11-30T16:12:44.288" v="611"/>
      <pc:docMkLst>
        <pc:docMk/>
      </pc:docMkLst>
      <pc:sldChg chg="modSp mod">
        <pc:chgData name="Luis Jesús Herrero de Cos" userId="1a803f82-0012-431b-a368-6f3c9304e3f9" providerId="ADAL" clId="{A0D50000-14E1-424A-AF1A-E8621C86B1C0}" dt="2020-11-29T21:04:37.966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A0D50000-14E1-424A-AF1A-E8621C86B1C0}" dt="2020-11-29T21:04:37.966" v="1" actId="20577"/>
          <ac:spMkLst>
            <pc:docMk/>
            <pc:sldMk cId="0" sldId="256"/>
            <ac:spMk id="4099" creationId="{0F3D7169-7B7B-4CC3-8EB4-2717B0336668}"/>
          </ac:spMkLst>
        </pc:spChg>
      </pc:sldChg>
      <pc:sldChg chg="modSp mod">
        <pc:chgData name="Luis Jesús Herrero de Cos" userId="1a803f82-0012-431b-a368-6f3c9304e3f9" providerId="ADAL" clId="{A0D50000-14E1-424A-AF1A-E8621C86B1C0}" dt="2020-11-30T13:40:33.161" v="385" actId="108"/>
        <pc:sldMkLst>
          <pc:docMk/>
          <pc:sldMk cId="0" sldId="322"/>
        </pc:sldMkLst>
        <pc:spChg chg="mod">
          <ac:chgData name="Luis Jesús Herrero de Cos" userId="1a803f82-0012-431b-a368-6f3c9304e3f9" providerId="ADAL" clId="{A0D50000-14E1-424A-AF1A-E8621C86B1C0}" dt="2020-11-30T13:40:33.161" v="385" actId="108"/>
          <ac:spMkLst>
            <pc:docMk/>
            <pc:sldMk cId="0" sldId="322"/>
            <ac:spMk id="16386" creationId="{E44E6722-0B6A-42A0-AA4E-67EC5EFA26B4}"/>
          </ac:spMkLst>
        </pc:spChg>
      </pc:sldChg>
      <pc:sldChg chg="modSp mod">
        <pc:chgData name="Luis Jesús Herrero de Cos" userId="1a803f82-0012-431b-a368-6f3c9304e3f9" providerId="ADAL" clId="{A0D50000-14E1-424A-AF1A-E8621C86B1C0}" dt="2020-11-30T13:48:44.440" v="552" actId="6549"/>
        <pc:sldMkLst>
          <pc:docMk/>
          <pc:sldMk cId="0" sldId="328"/>
        </pc:sldMkLst>
        <pc:spChg chg="mod">
          <ac:chgData name="Luis Jesús Herrero de Cos" userId="1a803f82-0012-431b-a368-6f3c9304e3f9" providerId="ADAL" clId="{A0D50000-14E1-424A-AF1A-E8621C86B1C0}" dt="2020-11-30T13:48:44.440" v="552" actId="6549"/>
          <ac:spMkLst>
            <pc:docMk/>
            <pc:sldMk cId="0" sldId="328"/>
            <ac:spMk id="20482" creationId="{4871CCD9-E3A6-4E00-B2CD-DCFCB53DB1A3}"/>
          </ac:spMkLst>
        </pc:spChg>
      </pc:sldChg>
      <pc:sldChg chg="addSp modSp mod">
        <pc:chgData name="Luis Jesús Herrero de Cos" userId="1a803f82-0012-431b-a368-6f3c9304e3f9" providerId="ADAL" clId="{A0D50000-14E1-424A-AF1A-E8621C86B1C0}" dt="2020-11-30T13:47:59.535" v="515" actId="1076"/>
        <pc:sldMkLst>
          <pc:docMk/>
          <pc:sldMk cId="0" sldId="329"/>
        </pc:sldMkLst>
        <pc:spChg chg="mod">
          <ac:chgData name="Luis Jesús Herrero de Cos" userId="1a803f82-0012-431b-a368-6f3c9304e3f9" providerId="ADAL" clId="{A0D50000-14E1-424A-AF1A-E8621C86B1C0}" dt="2020-11-30T13:46:31.355" v="512" actId="20577"/>
          <ac:spMkLst>
            <pc:docMk/>
            <pc:sldMk cId="0" sldId="329"/>
            <ac:spMk id="18434" creationId="{FE929D08-0936-4C06-B369-E11CDB4F36F5}"/>
          </ac:spMkLst>
        </pc:spChg>
        <pc:picChg chg="add mod">
          <ac:chgData name="Luis Jesús Herrero de Cos" userId="1a803f82-0012-431b-a368-6f3c9304e3f9" providerId="ADAL" clId="{A0D50000-14E1-424A-AF1A-E8621C86B1C0}" dt="2020-11-30T13:47:59.535" v="515" actId="1076"/>
          <ac:picMkLst>
            <pc:docMk/>
            <pc:sldMk cId="0" sldId="329"/>
            <ac:picMk id="3" creationId="{7F18DF89-7554-4B42-A13C-04A712F6C656}"/>
          </ac:picMkLst>
        </pc:picChg>
      </pc:sldChg>
      <pc:sldChg chg="modSp mod">
        <pc:chgData name="Luis Jesús Herrero de Cos" userId="1a803f82-0012-431b-a368-6f3c9304e3f9" providerId="ADAL" clId="{A0D50000-14E1-424A-AF1A-E8621C86B1C0}" dt="2020-11-30T16:09:05.424" v="610"/>
        <pc:sldMkLst>
          <pc:docMk/>
          <pc:sldMk cId="0" sldId="331"/>
        </pc:sldMkLst>
        <pc:spChg chg="mod">
          <ac:chgData name="Luis Jesús Herrero de Cos" userId="1a803f82-0012-431b-a368-6f3c9304e3f9" providerId="ADAL" clId="{A0D50000-14E1-424A-AF1A-E8621C86B1C0}" dt="2020-11-30T16:09:05.424" v="610"/>
          <ac:spMkLst>
            <pc:docMk/>
            <pc:sldMk cId="0" sldId="331"/>
            <ac:spMk id="24578" creationId="{95F2A178-6547-417F-A439-52FC9E9E6606}"/>
          </ac:spMkLst>
        </pc:spChg>
      </pc:sldChg>
      <pc:sldChg chg="modSp mod">
        <pc:chgData name="Luis Jesús Herrero de Cos" userId="1a803f82-0012-431b-a368-6f3c9304e3f9" providerId="ADAL" clId="{A0D50000-14E1-424A-AF1A-E8621C86B1C0}" dt="2020-11-30T16:12:44.288" v="611"/>
        <pc:sldMkLst>
          <pc:docMk/>
          <pc:sldMk cId="0" sldId="333"/>
        </pc:sldMkLst>
        <pc:spChg chg="mod">
          <ac:chgData name="Luis Jesús Herrero de Cos" userId="1a803f82-0012-431b-a368-6f3c9304e3f9" providerId="ADAL" clId="{A0D50000-14E1-424A-AF1A-E8621C86B1C0}" dt="2020-11-30T16:12:44.288" v="611"/>
          <ac:spMkLst>
            <pc:docMk/>
            <pc:sldMk cId="0" sldId="333"/>
            <ac:spMk id="14339" creationId="{804C3D56-05DB-4B33-96FE-C12BA7DE55A8}"/>
          </ac:spMkLst>
        </pc:spChg>
      </pc:sldChg>
    </pc:docChg>
  </pc:docChgLst>
  <pc:docChgLst>
    <pc:chgData name="Luis Jesús Herrero de Cos" userId="1a803f82-0012-431b-a368-6f3c9304e3f9" providerId="ADAL" clId="{7B341701-9051-4061-A09A-9A2694175435}"/>
    <pc:docChg chg="modSld">
      <pc:chgData name="Luis Jesús Herrero de Cos" userId="1a803f82-0012-431b-a368-6f3c9304e3f9" providerId="ADAL" clId="{7B341701-9051-4061-A09A-9A2694175435}" dt="2021-07-01T19:52:53.831" v="1" actId="20577"/>
      <pc:docMkLst>
        <pc:docMk/>
      </pc:docMkLst>
      <pc:sldChg chg="modSp mod">
        <pc:chgData name="Luis Jesús Herrero de Cos" userId="1a803f82-0012-431b-a368-6f3c9304e3f9" providerId="ADAL" clId="{7B341701-9051-4061-A09A-9A2694175435}" dt="2021-07-01T19:52:53.831" v="1" actId="20577"/>
        <pc:sldMkLst>
          <pc:docMk/>
          <pc:sldMk cId="0" sldId="258"/>
        </pc:sldMkLst>
        <pc:spChg chg="mod">
          <ac:chgData name="Luis Jesús Herrero de Cos" userId="1a803f82-0012-431b-a368-6f3c9304e3f9" providerId="ADAL" clId="{7B341701-9051-4061-A09A-9A2694175435}" dt="2021-07-01T19:52:53.831" v="1" actId="20577"/>
          <ac:spMkLst>
            <pc:docMk/>
            <pc:sldMk cId="0" sldId="258"/>
            <ac:spMk id="8194" creationId="{DACBC356-1C2A-4A53-8FDA-D4555F509168}"/>
          </ac:spMkLst>
        </pc:spChg>
      </pc:sldChg>
    </pc:docChg>
  </pc:docChgLst>
  <pc:docChgLst>
    <pc:chgData name="Luis Jesús Herrero de Cos" userId="1a803f82-0012-431b-a368-6f3c9304e3f9" providerId="ADAL" clId="{EBE8F6B0-EBEF-4604-BDB8-A7CF4F820282}"/>
    <pc:docChg chg="undo custSel addSld delSld modSld">
      <pc:chgData name="Luis Jesús Herrero de Cos" userId="1a803f82-0012-431b-a368-6f3c9304e3f9" providerId="ADAL" clId="{EBE8F6B0-EBEF-4604-BDB8-A7CF4F820282}" dt="2022-10-16T20:39:08.125" v="1861" actId="313"/>
      <pc:docMkLst>
        <pc:docMk/>
      </pc:docMkLst>
      <pc:sldChg chg="modSp mod">
        <pc:chgData name="Luis Jesús Herrero de Cos" userId="1a803f82-0012-431b-a368-6f3c9304e3f9" providerId="ADAL" clId="{EBE8F6B0-EBEF-4604-BDB8-A7CF4F820282}" dt="2022-10-14T20:27:19.989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EBE8F6B0-EBEF-4604-BDB8-A7CF4F820282}" dt="2022-10-14T20:27:19.989" v="1" actId="20577"/>
          <ac:spMkLst>
            <pc:docMk/>
            <pc:sldMk cId="0" sldId="256"/>
            <ac:spMk id="4099" creationId="{0F3D7169-7B7B-4CC3-8EB4-2717B0336668}"/>
          </ac:spMkLst>
        </pc:spChg>
      </pc:sldChg>
      <pc:sldChg chg="del">
        <pc:chgData name="Luis Jesús Herrero de Cos" userId="1a803f82-0012-431b-a368-6f3c9304e3f9" providerId="ADAL" clId="{EBE8F6B0-EBEF-4604-BDB8-A7CF4F820282}" dt="2022-10-14T20:28:03.559" v="2" actId="47"/>
        <pc:sldMkLst>
          <pc:docMk/>
          <pc:sldMk cId="0" sldId="258"/>
        </pc:sldMkLst>
      </pc:sldChg>
      <pc:sldChg chg="modSp mod">
        <pc:chgData name="Luis Jesús Herrero de Cos" userId="1a803f82-0012-431b-a368-6f3c9304e3f9" providerId="ADAL" clId="{EBE8F6B0-EBEF-4604-BDB8-A7CF4F820282}" dt="2022-10-14T20:28:16.404" v="11" actId="20577"/>
        <pc:sldMkLst>
          <pc:docMk/>
          <pc:sldMk cId="0" sldId="259"/>
        </pc:sldMkLst>
        <pc:spChg chg="mod">
          <ac:chgData name="Luis Jesús Herrero de Cos" userId="1a803f82-0012-431b-a368-6f3c9304e3f9" providerId="ADAL" clId="{EBE8F6B0-EBEF-4604-BDB8-A7CF4F820282}" dt="2022-10-14T20:28:16.404" v="11" actId="20577"/>
          <ac:spMkLst>
            <pc:docMk/>
            <pc:sldMk cId="0" sldId="259"/>
            <ac:spMk id="10242" creationId="{0F00C98F-EC2A-4264-BF17-E7AC175A2112}"/>
          </ac:spMkLst>
        </pc:spChg>
      </pc:sldChg>
      <pc:sldChg chg="modSp mod">
        <pc:chgData name="Luis Jesús Herrero de Cos" userId="1a803f82-0012-431b-a368-6f3c9304e3f9" providerId="ADAL" clId="{EBE8F6B0-EBEF-4604-BDB8-A7CF4F820282}" dt="2022-10-14T20:29:28.092" v="19" actId="6549"/>
        <pc:sldMkLst>
          <pc:docMk/>
          <pc:sldMk cId="0" sldId="322"/>
        </pc:sldMkLst>
        <pc:spChg chg="mod">
          <ac:chgData name="Luis Jesús Herrero de Cos" userId="1a803f82-0012-431b-a368-6f3c9304e3f9" providerId="ADAL" clId="{EBE8F6B0-EBEF-4604-BDB8-A7CF4F820282}" dt="2022-10-14T20:29:28.092" v="19" actId="6549"/>
          <ac:spMkLst>
            <pc:docMk/>
            <pc:sldMk cId="0" sldId="322"/>
            <ac:spMk id="16386" creationId="{E44E6722-0B6A-42A0-AA4E-67EC5EFA26B4}"/>
          </ac:spMkLst>
        </pc:spChg>
      </pc:sldChg>
      <pc:sldChg chg="addSp delSp modSp mod">
        <pc:chgData name="Luis Jesús Herrero de Cos" userId="1a803f82-0012-431b-a368-6f3c9304e3f9" providerId="ADAL" clId="{EBE8F6B0-EBEF-4604-BDB8-A7CF4F820282}" dt="2022-10-16T19:59:36.333" v="743" actId="6549"/>
        <pc:sldMkLst>
          <pc:docMk/>
          <pc:sldMk cId="0" sldId="328"/>
        </pc:sldMkLst>
        <pc:spChg chg="add del">
          <ac:chgData name="Luis Jesús Herrero de Cos" userId="1a803f82-0012-431b-a368-6f3c9304e3f9" providerId="ADAL" clId="{EBE8F6B0-EBEF-4604-BDB8-A7CF4F820282}" dt="2022-10-16T19:21:11.343" v="60" actId="22"/>
          <ac:spMkLst>
            <pc:docMk/>
            <pc:sldMk cId="0" sldId="328"/>
            <ac:spMk id="3" creationId="{53657694-4630-D2B5-5D8B-17282786195E}"/>
          </ac:spMkLst>
        </pc:spChg>
        <pc:spChg chg="mod">
          <ac:chgData name="Luis Jesús Herrero de Cos" userId="1a803f82-0012-431b-a368-6f3c9304e3f9" providerId="ADAL" clId="{EBE8F6B0-EBEF-4604-BDB8-A7CF4F820282}" dt="2022-10-16T19:59:36.333" v="743" actId="6549"/>
          <ac:spMkLst>
            <pc:docMk/>
            <pc:sldMk cId="0" sldId="328"/>
            <ac:spMk id="20482" creationId="{4871CCD9-E3A6-4E00-B2CD-DCFCB53DB1A3}"/>
          </ac:spMkLst>
        </pc:spChg>
      </pc:sldChg>
      <pc:sldChg chg="delSp modSp del mod">
        <pc:chgData name="Luis Jesús Herrero de Cos" userId="1a803f82-0012-431b-a368-6f3c9304e3f9" providerId="ADAL" clId="{EBE8F6B0-EBEF-4604-BDB8-A7CF4F820282}" dt="2022-10-16T19:26:07.049" v="295" actId="47"/>
        <pc:sldMkLst>
          <pc:docMk/>
          <pc:sldMk cId="0" sldId="329"/>
        </pc:sldMkLst>
        <pc:spChg chg="mod">
          <ac:chgData name="Luis Jesús Herrero de Cos" userId="1a803f82-0012-431b-a368-6f3c9304e3f9" providerId="ADAL" clId="{EBE8F6B0-EBEF-4604-BDB8-A7CF4F820282}" dt="2022-10-16T19:23:48.628" v="205" actId="20577"/>
          <ac:spMkLst>
            <pc:docMk/>
            <pc:sldMk cId="0" sldId="329"/>
            <ac:spMk id="18434" creationId="{FE929D08-0936-4C06-B369-E11CDB4F36F5}"/>
          </ac:spMkLst>
        </pc:spChg>
        <pc:picChg chg="del mod">
          <ac:chgData name="Luis Jesús Herrero de Cos" userId="1a803f82-0012-431b-a368-6f3c9304e3f9" providerId="ADAL" clId="{EBE8F6B0-EBEF-4604-BDB8-A7CF4F820282}" dt="2022-10-16T19:20:17.448" v="58" actId="478"/>
          <ac:picMkLst>
            <pc:docMk/>
            <pc:sldMk cId="0" sldId="329"/>
            <ac:picMk id="3" creationId="{7F18DF89-7554-4B42-A13C-04A712F6C656}"/>
          </ac:picMkLst>
        </pc:picChg>
      </pc:sldChg>
      <pc:sldChg chg="modSp mod">
        <pc:chgData name="Luis Jesús Herrero de Cos" userId="1a803f82-0012-431b-a368-6f3c9304e3f9" providerId="ADAL" clId="{EBE8F6B0-EBEF-4604-BDB8-A7CF4F820282}" dt="2022-10-16T19:59:50.859" v="744" actId="20577"/>
        <pc:sldMkLst>
          <pc:docMk/>
          <pc:sldMk cId="0" sldId="330"/>
        </pc:sldMkLst>
        <pc:spChg chg="mod">
          <ac:chgData name="Luis Jesús Herrero de Cos" userId="1a803f82-0012-431b-a368-6f3c9304e3f9" providerId="ADAL" clId="{EBE8F6B0-EBEF-4604-BDB8-A7CF4F820282}" dt="2022-10-16T19:59:50.859" v="744" actId="20577"/>
          <ac:spMkLst>
            <pc:docMk/>
            <pc:sldMk cId="0" sldId="330"/>
            <ac:spMk id="22530" creationId="{F32C9C58-B668-4808-AC22-2A138BA5FC8B}"/>
          </ac:spMkLst>
        </pc:spChg>
      </pc:sldChg>
      <pc:sldChg chg="modSp mod">
        <pc:chgData name="Luis Jesús Herrero de Cos" userId="1a803f82-0012-431b-a368-6f3c9304e3f9" providerId="ADAL" clId="{EBE8F6B0-EBEF-4604-BDB8-A7CF4F820282}" dt="2022-10-16T20:10:20.206" v="1039" actId="20577"/>
        <pc:sldMkLst>
          <pc:docMk/>
          <pc:sldMk cId="0" sldId="331"/>
        </pc:sldMkLst>
        <pc:spChg chg="mod">
          <ac:chgData name="Luis Jesús Herrero de Cos" userId="1a803f82-0012-431b-a368-6f3c9304e3f9" providerId="ADAL" clId="{EBE8F6B0-EBEF-4604-BDB8-A7CF4F820282}" dt="2022-10-16T20:10:20.206" v="1039" actId="20577"/>
          <ac:spMkLst>
            <pc:docMk/>
            <pc:sldMk cId="0" sldId="331"/>
            <ac:spMk id="24578" creationId="{95F2A178-6547-417F-A439-52FC9E9E6606}"/>
          </ac:spMkLst>
        </pc:spChg>
      </pc:sldChg>
      <pc:sldChg chg="modSp mod">
        <pc:chgData name="Luis Jesús Herrero de Cos" userId="1a803f82-0012-431b-a368-6f3c9304e3f9" providerId="ADAL" clId="{EBE8F6B0-EBEF-4604-BDB8-A7CF4F820282}" dt="2022-10-16T20:33:23.547" v="1846" actId="20577"/>
        <pc:sldMkLst>
          <pc:docMk/>
          <pc:sldMk cId="0" sldId="332"/>
        </pc:sldMkLst>
        <pc:spChg chg="mod">
          <ac:chgData name="Luis Jesús Herrero de Cos" userId="1a803f82-0012-431b-a368-6f3c9304e3f9" providerId="ADAL" clId="{EBE8F6B0-EBEF-4604-BDB8-A7CF4F820282}" dt="2022-10-16T20:33:23.547" v="1846" actId="20577"/>
          <ac:spMkLst>
            <pc:docMk/>
            <pc:sldMk cId="0" sldId="332"/>
            <ac:spMk id="14339" creationId="{804C3D56-05DB-4B33-96FE-C12BA7DE55A8}"/>
          </ac:spMkLst>
        </pc:spChg>
      </pc:sldChg>
      <pc:sldChg chg="modSp mod">
        <pc:chgData name="Luis Jesús Herrero de Cos" userId="1a803f82-0012-431b-a368-6f3c9304e3f9" providerId="ADAL" clId="{EBE8F6B0-EBEF-4604-BDB8-A7CF4F820282}" dt="2022-10-16T20:39:08.125" v="1861" actId="313"/>
        <pc:sldMkLst>
          <pc:docMk/>
          <pc:sldMk cId="0" sldId="333"/>
        </pc:sldMkLst>
        <pc:spChg chg="mod">
          <ac:chgData name="Luis Jesús Herrero de Cos" userId="1a803f82-0012-431b-a368-6f3c9304e3f9" providerId="ADAL" clId="{EBE8F6B0-EBEF-4604-BDB8-A7CF4F820282}" dt="2022-10-16T20:39:08.125" v="1861" actId="313"/>
          <ac:spMkLst>
            <pc:docMk/>
            <pc:sldMk cId="0" sldId="333"/>
            <ac:spMk id="14339" creationId="{804C3D56-05DB-4B33-96FE-C12BA7DE55A8}"/>
          </ac:spMkLst>
        </pc:spChg>
      </pc:sldChg>
      <pc:sldChg chg="add del">
        <pc:chgData name="Luis Jesús Herrero de Cos" userId="1a803f82-0012-431b-a368-6f3c9304e3f9" providerId="ADAL" clId="{EBE8F6B0-EBEF-4604-BDB8-A7CF4F820282}" dt="2022-10-16T19:30:54.216" v="461" actId="47"/>
        <pc:sldMkLst>
          <pc:docMk/>
          <pc:sldMk cId="1017924195" sldId="334"/>
        </pc:sldMkLst>
      </pc:sldChg>
      <pc:sldChg chg="addSp modSp add mod">
        <pc:chgData name="Luis Jesús Herrero de Cos" userId="1a803f82-0012-431b-a368-6f3c9304e3f9" providerId="ADAL" clId="{EBE8F6B0-EBEF-4604-BDB8-A7CF4F820282}" dt="2022-10-16T19:59:29.319" v="742" actId="1076"/>
        <pc:sldMkLst>
          <pc:docMk/>
          <pc:sldMk cId="209164648" sldId="335"/>
        </pc:sldMkLst>
        <pc:spChg chg="mod">
          <ac:chgData name="Luis Jesús Herrero de Cos" userId="1a803f82-0012-431b-a368-6f3c9304e3f9" providerId="ADAL" clId="{EBE8F6B0-EBEF-4604-BDB8-A7CF4F820282}" dt="2022-10-16T19:57:41.951" v="739" actId="6549"/>
          <ac:spMkLst>
            <pc:docMk/>
            <pc:sldMk cId="209164648" sldId="335"/>
            <ac:spMk id="18434" creationId="{FE929D08-0936-4C06-B369-E11CDB4F36F5}"/>
          </ac:spMkLst>
        </pc:spChg>
        <pc:picChg chg="add mod">
          <ac:chgData name="Luis Jesús Herrero de Cos" userId="1a803f82-0012-431b-a368-6f3c9304e3f9" providerId="ADAL" clId="{EBE8F6B0-EBEF-4604-BDB8-A7CF4F820282}" dt="2022-10-16T19:59:29.319" v="742" actId="1076"/>
          <ac:picMkLst>
            <pc:docMk/>
            <pc:sldMk cId="209164648" sldId="335"/>
            <ac:picMk id="3" creationId="{05B26DA3-009A-33A7-FCFA-79F7E10360B5}"/>
          </ac:picMkLst>
        </pc:picChg>
      </pc:sldChg>
      <pc:sldChg chg="add del">
        <pc:chgData name="Luis Jesús Herrero de Cos" userId="1a803f82-0012-431b-a368-6f3c9304e3f9" providerId="ADAL" clId="{EBE8F6B0-EBEF-4604-BDB8-A7CF4F820282}" dt="2022-10-16T20:12:22.722" v="1040" actId="47"/>
        <pc:sldMkLst>
          <pc:docMk/>
          <pc:sldMk cId="1849270961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C7C0218A-E1AF-4366-9064-4B453A356FD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FAA19A9-103D-4C26-B2D9-0EBF4CD139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B25B88-7F1B-4117-AA55-81BAF158F49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ED869A8-85E0-48F4-B2FE-8A635E67362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E34B4C-E340-4643-9D6F-9EF54143E99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6737C03-C839-4B56-A0BC-73361C8905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fld id="{89CCA3CE-B5BB-48DC-8DA6-D9A1E7696F2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6171C6F1-B0BC-421F-AFF3-1BEE8473C5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86EEEB-402C-413B-B6EC-B513E20B3C9E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</a:t>
            </a:fld>
            <a:endParaRPr lang="es-ES" altLang="es-ES" sz="1400">
              <a:cs typeface="Arial Unicode MS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A9B7A3B2-4092-4EDE-A601-22DE1B07EC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26AF0DC-D7D0-4FDC-A8E3-050DF905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19C8E42E-5647-4A5E-964F-9B94F85F544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971C05-491B-4486-99CB-218373ACA149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10</a:t>
            </a:fld>
            <a:endParaRPr lang="es-ES" altLang="es-ES" sz="1400">
              <a:cs typeface="Arial Unicode MS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98AC473D-DCEF-404C-AF25-7D00C016E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28AFC136-0C66-4315-8499-2903DFA0A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32C64A91-BB34-4E01-9CBC-D8628DC481C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20E5B2-162A-45F8-A9AC-4F2507A6A55B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11</a:t>
            </a:fld>
            <a:endParaRPr lang="es-ES" altLang="es-ES" sz="1400">
              <a:cs typeface="Arial Unicode MS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46C1254-8406-4C79-8086-0F25BEB75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306EEDFD-E839-4DC3-A558-CD8DF1609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D1CD9D5C-648C-4B05-A1F3-72288C6622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0ADF8B-825E-4888-B515-DBAFC7A792AD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12</a:t>
            </a:fld>
            <a:endParaRPr lang="es-ES" altLang="es-ES" sz="1400">
              <a:cs typeface="Arial Unicode MS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67537747-2351-435E-9461-3BB3319E87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52B25B84-E2C3-40FF-A7FE-C85DD8B88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73CBC339-82FC-45BC-AC8C-BED911DA3A3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C7B043-2429-4F1D-AD30-7B2FCCDDDADB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</a:t>
            </a:fld>
            <a:endParaRPr lang="es-ES" altLang="es-ES" sz="1400">
              <a:cs typeface="Arial Unicode MS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4ABF3A23-6DFB-4324-9E6A-6AD5C6028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1133F2BD-B5DC-403A-8A25-C070E9F76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41CF59B0-0CE3-43EE-9535-3039F424E0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B8E027-21A4-4F77-97C3-AFFB581B63B1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3</a:t>
            </a:fld>
            <a:endParaRPr lang="es-ES" altLang="es-ES" sz="1400">
              <a:cs typeface="Arial Unicode MS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9FFE4D9A-2882-4215-80D8-739C2B3422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6AE40EE-3A83-4CAC-B6E1-000EAF725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FCDAC3B0-9A68-4C9B-82D7-39E670040F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DD28F6-8BC2-47B1-8BC9-927964D82B24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4</a:t>
            </a:fld>
            <a:endParaRPr lang="es-ES" altLang="es-ES" sz="1400">
              <a:cs typeface="Arial Unicode MS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157BA5CD-647E-438D-B3FC-21015E885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DD2DE24B-E954-4E88-A68E-33BD63591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147B66B4-F6F7-400D-81AA-C709BAA71B1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39CE5D-8224-40D7-9C1B-D1FC6725D4E5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5</a:t>
            </a:fld>
            <a:endParaRPr lang="es-ES" altLang="es-ES" sz="1400">
              <a:cs typeface="Arial Unicode MS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27BB755F-74CA-45FF-B749-97944603F2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E58FEEC-25B5-4947-8985-1710256F1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55215728-BCDB-446E-A3D2-A6996920CBC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D235EA-49FE-443D-B294-0E9F3C5D7AC0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6</a:t>
            </a:fld>
            <a:endParaRPr lang="es-ES" altLang="es-ES" sz="1400">
              <a:cs typeface="Arial Unicode MS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FDD571F7-ADB9-4781-BB26-4848DC07DA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CCB26861-97F9-498A-93E5-AB9939328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E4713B36-4566-4799-B7A9-E927AFA503C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FC24EF-60A9-42AA-8723-FADA41FC1B18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7</a:t>
            </a:fld>
            <a:endParaRPr lang="es-ES" altLang="es-ES" sz="1400">
              <a:cs typeface="Arial Unicode MS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4037A757-9AD0-4846-99C7-728BEB745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E2FFC554-56D0-47A7-9603-B188A91AF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3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E357F6BA-7193-4C7F-86CC-245045B64D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8B0AA9-967F-4C33-8DD3-4519EC5C37A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8</a:t>
            </a:fld>
            <a:endParaRPr lang="es-ES" altLang="es-ES" sz="1400">
              <a:cs typeface="Arial Unicode MS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83002C4F-37D0-4713-9847-651AB2007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79A4276-E6E3-436A-85FF-662550733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FB1F9652-0B5A-4542-8574-DB9E7538F6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428969-36C8-4091-87C1-D831A953456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9</a:t>
            </a:fld>
            <a:endParaRPr lang="es-ES" altLang="es-ES" sz="1400">
              <a:cs typeface="Arial Unicode MS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0159BB63-D0EB-4575-8824-B573CBB78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DC515EF9-A898-4720-9728-85FD43BF5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111F1CA-BB0B-4B04-9581-DEF517D58C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56B2C-26A5-4078-BC5C-AB7C28E9E1D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8A34B-81E1-484A-B58B-3F2FBB8BEFD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0780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60E243-45E9-49CD-B195-8991FDF9BD5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CF95DC-FC05-4E1F-A796-0108ECEEE33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C8E02-016F-4E70-8840-7ABF78FCD32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8531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BA3E6A-C3C4-4B68-A9B6-5502C3E9746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1E2E9-684B-4DDF-BFB9-EB09CA1F769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C3C7A-0451-4ABD-8F42-F0DF82D4C8F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22531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81EDA7-E313-40C2-9D14-F3169728AA9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92DD0C-62CD-4EF5-A5B2-18C27A6E5A8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5EB9F-706A-48C8-86E8-730ED507B5B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29879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014529-08AB-43E5-AC12-1DD3B674FB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883C60-5A1C-4C61-8535-3C00666E3FD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5AF95-B070-46D5-9297-14D7B90E1DF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0248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8B09C7-9598-4BE5-A5ED-D4692357BD4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ADAA20-45D9-48D0-90A0-7436CB57FCF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309DA-C803-44BC-9553-12E8FC1E4D0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80927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F91820-D7DF-4DA0-8F33-F96DE6B4778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62DC62-70AF-47ED-BEE1-8A466529FFA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FC8E0-78B4-4EDD-83C9-7E70360C550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2159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E36BC5-583B-4DF1-81F8-707EC40634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C0B8F-D810-4959-81BF-778253CB65C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BB732-7053-4E26-997F-3033EF59A11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37917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B73C09D-BC5B-4B96-860B-12F41262E77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5230410-70C2-4695-BD0D-0F08C04C5D2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275FB-EE3D-4E32-8AF6-F47E360DC14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04411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2FB0A4-68F9-4656-AAA1-E998F005C3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5E32F3-26AE-489F-9487-81D9D2F9BEE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104B2-7C94-4466-914B-6581ED225FB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61649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94C1AC0-BC57-479B-B9D2-3EFFB2BF0B8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112A0F-14A4-4D27-95A2-488EBCE9454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99588-9440-48A9-8864-40277ECA5E6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312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354B3F-A231-404F-A314-5D455FE451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59ACB-E40B-41DE-9AF1-56DB9B7EB95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1BBA1-F36B-407E-B758-C317565C183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46067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039957-AFA0-411F-9AFE-08EB13C8643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E7FB0-9C27-4D06-BC38-ED798F05281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E2A71-CD09-4422-8633-C77811F2DFA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45776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284137-8758-41EB-9057-6E8B6B143AC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D5D0E-6F26-4070-B6DB-6E4551FC35E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AD450-BBAA-4BFD-958C-5B979513F21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86042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4DFCA-8AA0-40A0-B5F5-98DA08D72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79EFFE-D3EC-4F81-AA2B-ED151968BD9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A032E-FFBC-42C6-9070-043A35ED4E6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06418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8F7DC8-652D-4F44-9A61-BBC522649FC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DAF487-6814-4EFE-9238-CCDA4FA7741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CFA67-4A86-4978-A27B-08E4C89E3BE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220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894A696-947E-4749-BE73-054A917BB1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D2FBA-7E56-47A4-897C-BDA9EA0D1FF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45D8B-5AD1-406E-B4DD-E98BF83B721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6528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100BB2-841D-45BE-A315-E5B8054489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764217-0295-432D-9351-3CF7F5F81B9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97760-AB94-4636-B2B3-2DF71CD2979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6283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3602B73-A5B3-41FC-8FC7-9C9955E6DF6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A5A364E-769C-4F6C-845D-0E194F3CEED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7F238-B92A-44C0-9125-93A3AFEA7F5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122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87DFDC-5FD1-4BEC-B3C7-C04B477B427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E3C386-3D0A-4EAB-991B-7A3D944EFDF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C0CC-699B-49A2-87D8-D377B7E8205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2292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864BDB-860B-4015-8650-B096140452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84A7EA-8880-46C5-A834-345589BFADC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6B473-33E2-4E5A-83C4-594E4EB87F5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1488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CB647F-A18F-4AA7-BA4B-E842AA95B4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FF63A9C-1A33-4B0D-BB89-DF8BE3ECA5A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98D18-7D7F-4FDD-8FEC-A261C85F670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795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05399F-2DAF-4F16-BDDE-68279581D21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2A8E705-CB7D-476C-9A7D-BE8A566252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21C4B-72D2-4877-9C22-93E59425027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2048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3BBBAAE7-99C0-4E35-BA00-29748B096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D48427B-7859-452D-88C7-AB8E9909689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3B147870-9EE0-41CF-B836-2C824E770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9CB0A2-6A14-4C13-81E4-FC4CEEDF15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50348DFC-4D2B-4418-89B2-8311D6E9B82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50E41BA6-2BDF-4E50-BD47-462383C90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4"/>
            <a:r>
              <a:rPr lang="en-GB" altLang="es-ES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18182A0F-E616-4B66-9CF6-F197EAFA1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FDA81E6A-7B8D-4092-8676-A2F660BDB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0"/>
            <a:r>
              <a:rPr lang="en-GB" altLang="es-ES"/>
              <a:t>Noveno nivel del esquemaHaga clic para modificar el estilo de texto del patrón</a:t>
            </a:r>
          </a:p>
          <a:p>
            <a:pPr lvl="1"/>
            <a:r>
              <a:rPr lang="en-GB" altLang="es-ES"/>
              <a:t>Segundo nivel</a:t>
            </a:r>
          </a:p>
          <a:p>
            <a:pPr lvl="2"/>
            <a:r>
              <a:rPr lang="en-GB" altLang="es-ES"/>
              <a:t>Tercer nivel</a:t>
            </a:r>
          </a:p>
          <a:p>
            <a:pPr lvl="3"/>
            <a:r>
              <a:rPr lang="en-GB" altLang="es-ES"/>
              <a:t>Cuarto nivel</a:t>
            </a:r>
          </a:p>
          <a:p>
            <a:pPr lvl="4"/>
            <a:r>
              <a:rPr lang="en-GB" altLang="es-ES"/>
              <a:t>Quinto nivel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CD4C0DA-79AC-4699-A254-ABF788A70B2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356C814E-9BAA-43F1-A237-72549AC7C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C83BDE-CA4E-4156-99BD-B4FAE4B23C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3C89CB14-9EC2-47B2-98A6-160EF96B423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downloa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sqlite.org/download.html" TargetMode="External"/><Relationship Id="rId4" Type="http://schemas.openxmlformats.org/officeDocument/2006/relationships/hyperlink" Target="https://sqlitebrowser.org/d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D78AA157-00A2-452B-8428-BCCB65A633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149725"/>
            <a:ext cx="7772400" cy="14700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ES" altLang="es-ES" dirty="0"/>
              <a:t>ACCESO A BASES DE DATOS RELACIONALES MEDIANTE CONECTORES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0F3D7169-7B7B-4CC3-8EB4-2717B033666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1676400"/>
            <a:ext cx="6400800" cy="1752600"/>
          </a:xfrm>
        </p:spPr>
        <p:txBody>
          <a:bodyPr lIns="90000" tIns="45000" rIns="90000" bIns="45000"/>
          <a:lstStyle/>
          <a:p>
            <a:pPr marL="0" indent="0" algn="ctr" eaLnBrk="1" hangingPunct="1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ES" altLang="es-ES" sz="4400" dirty="0"/>
              <a:t>UNIDAD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95F2A178-6547-417F-A439-52FC9E9E6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2400" b="1" dirty="0"/>
              <a:t>Actividad.  Uso de DB Browser </a:t>
            </a:r>
            <a:r>
              <a:rPr lang="es-ES" altLang="es-ES" sz="2400" b="1" dirty="0" err="1"/>
              <a:t>For</a:t>
            </a:r>
            <a:r>
              <a:rPr lang="es-ES" altLang="es-ES" sz="2400" b="1" dirty="0"/>
              <a:t> SQLite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endParaRPr lang="es-ES" altLang="es-ES" sz="2400" b="1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None/>
            </a:pPr>
            <a:r>
              <a:rPr lang="es-ES" altLang="es-ES" sz="2400" dirty="0"/>
              <a:t>Obtener las tablas de la base de datos abierta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None/>
            </a:pPr>
            <a:r>
              <a:rPr lang="es-ES" altLang="es-ES" sz="2400" dirty="0"/>
              <a:t>Obtener la estructura de la tabla grupos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None/>
            </a:pPr>
            <a:r>
              <a:rPr lang="es-ES" altLang="es-ES" sz="2400" dirty="0"/>
              <a:t>Mostrar los datos de la tabla rutas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None/>
            </a:pPr>
            <a:r>
              <a:rPr lang="es-ES" altLang="es-ES" sz="2400" dirty="0"/>
              <a:t>Añadir gráficamente una ruta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None/>
            </a:pPr>
            <a:r>
              <a:rPr lang="es-ES" altLang="es-ES" sz="2400" dirty="0"/>
              <a:t>Modificar gráficamente un dato de una ruta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2400" dirty="0"/>
              <a:t>Obtener el número, titulo y punto de inicio de todas las rutas.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s-ES" alt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numruta,tituloruta,inicio,final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rutas; </a:t>
            </a:r>
            <a:endParaRPr lang="es-ES" altLang="es-ES" sz="2000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2400" dirty="0"/>
              <a:t>Obtener todos los datos de los rutas circulares.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rutas WHERE circular;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endParaRPr lang="es-ES" altLang="es-ES" sz="1800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2.1- SQLITE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>
            <a:extLst>
              <a:ext uri="{FF2B5EF4-FFF2-40B4-BE49-F238E27FC236}">
                <a16:creationId xmlns:a16="http://schemas.microsoft.com/office/drawing/2014/main" id="{804C3D56-05DB-4B33-96FE-C12BA7DE5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defRPr/>
            </a:pPr>
            <a:r>
              <a:rPr lang="es-ES" altLang="es-E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Actividad.  Crea una tabla </a:t>
            </a:r>
            <a:r>
              <a:rPr lang="es-ES" altLang="es-E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WayPoints</a:t>
            </a:r>
            <a:r>
              <a:rPr lang="es-ES" altLang="es-E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que contendrá para cada punto de paso de una ruta:</a:t>
            </a:r>
          </a:p>
          <a:p>
            <a:pPr marL="344487" indent="-34290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defRPr/>
            </a:pPr>
            <a:r>
              <a:rPr lang="es-ES" altLang="es-E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Un número de </a:t>
            </a:r>
            <a:r>
              <a:rPr lang="es-ES" altLang="es-E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waypoint</a:t>
            </a:r>
            <a:r>
              <a:rPr lang="es-ES" altLang="es-E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344487" indent="-34290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defRPr/>
            </a:pPr>
            <a:r>
              <a:rPr lang="es-ES" altLang="es-E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El tiempo de paso</a:t>
            </a:r>
          </a:p>
          <a:p>
            <a:pPr marL="344487" indent="-34290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defRPr/>
            </a:pPr>
            <a:r>
              <a:rPr lang="es-ES" altLang="es-E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La localización (latitud y longitud).</a:t>
            </a:r>
          </a:p>
          <a:p>
            <a:pPr marL="344487" indent="-34290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defRPr/>
            </a:pPr>
            <a:r>
              <a:rPr lang="es-ES" altLang="es-E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El tipo de </a:t>
            </a:r>
            <a:r>
              <a:rPr lang="es-ES" altLang="es-E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waypoint</a:t>
            </a:r>
            <a:endParaRPr lang="es-ES" altLang="es-E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4487" indent="-34290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defRPr/>
            </a:pPr>
            <a:r>
              <a:rPr lang="es-ES" altLang="es-E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Una posible descripción</a:t>
            </a:r>
          </a:p>
          <a:p>
            <a:pPr marL="344487" indent="-34290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defRPr/>
            </a:pPr>
            <a:r>
              <a:rPr lang="es-ES" altLang="es-E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El número de ruta a la que pertenece (clave ajena)</a:t>
            </a:r>
          </a:p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defRPr/>
            </a:pPr>
            <a:r>
              <a:rPr lang="es-ES" altLang="es-E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Añade a la tabla </a:t>
            </a:r>
            <a:r>
              <a:rPr lang="es-ES" altLang="es-E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waypoints</a:t>
            </a:r>
            <a:r>
              <a:rPr lang="es-ES" altLang="es-E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varios puntos de paso para la Ruta del Cares.</a:t>
            </a:r>
          </a:p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defRPr/>
            </a:pPr>
            <a:r>
              <a:rPr lang="es-ES" altLang="es-E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Obtén la número, tipo y descripción de los </a:t>
            </a:r>
            <a:r>
              <a:rPr lang="es-ES" altLang="es-E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waypoints</a:t>
            </a:r>
            <a:r>
              <a:rPr lang="es-ES" altLang="es-E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de la ruta de título Ruta del Cares.</a:t>
            </a:r>
            <a:endParaRPr lang="es-ES" alt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2.1- SQLITE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>
            <a:extLst>
              <a:ext uri="{FF2B5EF4-FFF2-40B4-BE49-F238E27FC236}">
                <a16:creationId xmlns:a16="http://schemas.microsoft.com/office/drawing/2014/main" id="{804C3D56-05DB-4B33-96FE-C12BA7DE5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13" y="720725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defRPr/>
            </a:pPr>
            <a:r>
              <a:rPr lang="es-ES" altLang="es-E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Solución a la actividad anterior. </a:t>
            </a: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s-ES" altLang="es-E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waypoints</a:t>
            </a: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numwaypoint</a:t>
            </a: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INTEGER PRIMARY KEY AUTOINCREMENT,</a:t>
            </a: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ruta INTEGER,</a:t>
            </a: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tiempo TEXT,</a:t>
            </a: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 REAL,</a:t>
            </a: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 REAL,</a:t>
            </a: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 TEXT,</a:t>
            </a: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TEXT,</a:t>
            </a: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(ruta) REFERENCES rutas(</a:t>
            </a:r>
            <a:r>
              <a:rPr lang="es-ES" altLang="es-E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numruta</a:t>
            </a: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defRPr/>
            </a:pPr>
            <a:endParaRPr lang="es-ES" altLang="es-E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s-ES" altLang="es-E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waypoints</a:t>
            </a: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ruta,tiempo,tipo,descripcion</a:t>
            </a: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(2,'00:00','waypoint','inicio en </a:t>
            </a:r>
            <a:r>
              <a:rPr lang="es-ES" altLang="es-E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Poncebos</a:t>
            </a: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(2,'00:30','collado','Los </a:t>
            </a:r>
            <a:r>
              <a:rPr lang="es-ES" altLang="es-E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Collaos</a:t>
            </a: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(2,'01:25','puente','Puente de Bolín'));</a:t>
            </a:r>
          </a:p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defRPr/>
            </a:pPr>
            <a:endParaRPr lang="es-ES" altLang="es-E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s-ES" altLang="es-E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numwaypoint,tipo,descripcion</a:t>
            </a: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s-ES" altLang="es-E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waypoints</a:t>
            </a: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INNER JOIN rutas ON </a:t>
            </a:r>
            <a:r>
              <a:rPr lang="es-ES" altLang="es-E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waypoints.ruta</a:t>
            </a: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rutas.numruta</a:t>
            </a: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s-ES" altLang="es-E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tituloruta</a:t>
            </a: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='Ruta </a:t>
            </a:r>
            <a:r>
              <a:rPr lang="es-ES" altLang="es-ES" sz="15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Cares’</a:t>
            </a:r>
            <a:endParaRPr lang="es-ES" altLang="es-E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endParaRPr lang="es-ES" altLang="es-ES" sz="1500" b="1" i="1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i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En </a:t>
            </a:r>
            <a:r>
              <a:rPr lang="es-ES" altLang="es-ES" sz="1500" b="1" i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comparaciones de texto SQLite diferencia entre mayúsculas y minúsculas. Si quiero que no diferencie:</a:t>
            </a: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endParaRPr lang="es-ES" altLang="es-E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WHERE </a:t>
            </a:r>
            <a:r>
              <a:rPr lang="es-ES" altLang="es-E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tituloruta</a:t>
            </a:r>
            <a:r>
              <a:rPr lang="es-ES" altLang="es-E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='Ruta del Cares' COLLATE NOCASE;</a:t>
            </a:r>
          </a:p>
          <a:p>
            <a:pPr marL="1587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defRPr/>
            </a:pPr>
            <a:endParaRPr lang="es-ES" altLang="es-E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260350"/>
            <a:ext cx="8226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2.1- SQLITE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B47478E8-EDE5-49F1-AB50-DD5114513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/>
              <a:t>INTRODUCCIÓN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AEBE6311-9C9B-46F2-A58B-D036F9EE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buSzPct val="45000"/>
              <a:buFont typeface="Arial" panose="020B0604020202020204" pitchFamily="34" charset="0"/>
              <a:buChar char="•"/>
            </a:pPr>
            <a:r>
              <a:rPr lang="es-ES" altLang="es-ES" sz="2400" dirty="0"/>
              <a:t>En esta unidad veremos el acceso a los datos de una base de datos relacional desde programas Java.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buSzPct val="45000"/>
              <a:buFont typeface="Arial" panose="020B0604020202020204" pitchFamily="34" charset="0"/>
              <a:buChar char="•"/>
            </a:pPr>
            <a:r>
              <a:rPr lang="es-ES" altLang="es-ES" sz="2400" dirty="0"/>
              <a:t>Para ello se necesitan </a:t>
            </a:r>
            <a:r>
              <a:rPr lang="es-ES" altLang="es-ES" sz="2400" b="1" u="sng" dirty="0"/>
              <a:t>conectores</a:t>
            </a:r>
            <a:r>
              <a:rPr lang="es-ES" altLang="es-ES" sz="2400" dirty="0"/>
              <a:t>: </a:t>
            </a:r>
            <a:r>
              <a:rPr lang="es-ES" altLang="es-ES" sz="2400" i="1" dirty="0"/>
              <a:t>software que se necesita para realizar las conexiones desde nuestro programa Java a la base de datos relacional.</a:t>
            </a:r>
          </a:p>
        </p:txBody>
      </p:sp>
      <p:pic>
        <p:nvPicPr>
          <p:cNvPr id="6148" name="Picture 5" descr="Imagen relacionada">
            <a:extLst>
              <a:ext uri="{FF2B5EF4-FFF2-40B4-BE49-F238E27FC236}">
                <a16:creationId xmlns:a16="http://schemas.microsoft.com/office/drawing/2014/main" id="{4B3346EE-967F-416C-957D-118EA0E7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3724275"/>
            <a:ext cx="53625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0F00C98F-EC2A-4264-BF17-E7AC175A2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buSzPct val="45000"/>
              <a:buFont typeface="Arial" panose="020B0604020202020204" pitchFamily="34" charset="0"/>
              <a:buChar char="•"/>
            </a:pPr>
            <a:r>
              <a:rPr lang="es-ES" altLang="es-ES" sz="2400" dirty="0"/>
              <a:t>En esta unidad trabajaremos con los problemas del desfase objeto relacional.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s-ES" altLang="es-ES" sz="2000" dirty="0"/>
              <a:t>No podemos almacenar objetos en una tabla de una base de datos relacional.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s-ES" altLang="es-ES" sz="2000" dirty="0"/>
              <a:t>En su lugar almacenaremos cada uno de los datos miembro de un objeto, uno a uno.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s-ES" altLang="es-ES" sz="2000" dirty="0"/>
              <a:t>Al escribir en la base de datos tendremos que descomponer un objeto en cada uno de sus datos. Al leer de la base de datos, leeremos varias columnas y de cada fila podremos montar un objeto con los datos leídos.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s-ES" altLang="es-ES" sz="2400" dirty="0"/>
              <a:t>En la unidad 2 usaremos herramientas de mapeo objeto-relacional que hacen que al programador le parezca que está grabando y leyendo objetos en la BD.</a:t>
            </a:r>
            <a:endParaRPr lang="es-ES" altLang="es-ES" sz="2000" dirty="0"/>
          </a:p>
        </p:txBody>
      </p:sp>
      <p:sp>
        <p:nvSpPr>
          <p:cNvPr id="10243" name="CuadroTexto 5">
            <a:extLst>
              <a:ext uri="{FF2B5EF4-FFF2-40B4-BE49-F238E27FC236}">
                <a16:creationId xmlns:a16="http://schemas.microsoft.com/office/drawing/2014/main" id="{C4EC47AD-4217-4271-B0D1-F2C855130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784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>
                <a:solidFill>
                  <a:srgbClr val="FF0000"/>
                </a:solidFill>
              </a:rPr>
              <a:t>1.- EL DESFASE OBJETO RELACIONAL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081B0E30-FBBC-4764-88A0-4FF9A754E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buSzPct val="45000"/>
              <a:buFont typeface="Arial" panose="020B0604020202020204" pitchFamily="34" charset="0"/>
              <a:buChar char="•"/>
            </a:pPr>
            <a:r>
              <a:rPr lang="es-ES" altLang="es-ES" sz="2400"/>
              <a:t>Se utilizarán si no se almacenan grandes cantidades de información.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buSzPct val="45000"/>
              <a:buFont typeface="Arial" panose="020B0604020202020204" pitchFamily="34" charset="0"/>
              <a:buChar char="•"/>
            </a:pPr>
            <a:r>
              <a:rPr lang="es-ES" altLang="es-ES" sz="2400"/>
              <a:t>El motor de almacenamiento está inscrustado en la aplicación y es exclusivo para ella.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buSzPct val="45000"/>
              <a:buFont typeface="Arial" panose="020B0604020202020204" pitchFamily="34" charset="0"/>
              <a:buChar char="•"/>
            </a:pPr>
            <a:r>
              <a:rPr lang="es-ES" altLang="es-ES" sz="2400"/>
              <a:t>La BD se inicia al comenzar la aplicación y termina cuando se cierra la aplicación.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buSzPct val="45000"/>
              <a:buFont typeface="Arial" panose="020B0604020202020204" pitchFamily="34" charset="0"/>
              <a:buChar char="•"/>
            </a:pPr>
            <a:r>
              <a:rPr lang="es-ES" altLang="es-ES" sz="2400"/>
              <a:t>Casi todas son OpenSource</a:t>
            </a:r>
          </a:p>
        </p:txBody>
      </p:sp>
      <p:sp>
        <p:nvSpPr>
          <p:cNvPr id="12291" name="Título 5">
            <a:extLst>
              <a:ext uri="{FF2B5EF4-FFF2-40B4-BE49-F238E27FC236}">
                <a16:creationId xmlns:a16="http://schemas.microsoft.com/office/drawing/2014/main" id="{0ED3B85F-EAB6-49D4-89D6-9055814A0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458788"/>
            <a:ext cx="8228012" cy="4603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s-ES" altLang="es-ES" sz="2400" b="1">
                <a:solidFill>
                  <a:srgbClr val="FF0000"/>
                </a:solidFill>
              </a:rPr>
              <a:t>2.- BASES DE DATOS EMBEBIDAS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5">
            <a:extLst>
              <a:ext uri="{FF2B5EF4-FFF2-40B4-BE49-F238E27FC236}">
                <a16:creationId xmlns:a16="http://schemas.microsoft.com/office/drawing/2014/main" id="{1FB529D1-FB90-47CE-83AF-3A90FD42A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458788"/>
            <a:ext cx="8228012" cy="4603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s-ES" altLang="es-ES" sz="2400" b="1">
                <a:solidFill>
                  <a:srgbClr val="FF0000"/>
                </a:solidFill>
              </a:rPr>
              <a:t>2.- BASES DE DATOS EMBEBIDAS RELACIONALES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538C660-47BC-45CB-B491-5ACE530B51DF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383214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01741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000" b="1" dirty="0"/>
                    </a:p>
                    <a:p>
                      <a:pPr algn="ctr"/>
                      <a:r>
                        <a:rPr lang="es-ES" sz="2000" b="1" dirty="0"/>
                        <a:t>SQLite</a:t>
                      </a:r>
                    </a:p>
                    <a:p>
                      <a:pPr algn="ctr"/>
                      <a:endParaRPr lang="es-E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30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2000" b="1" dirty="0"/>
                    </a:p>
                    <a:p>
                      <a:pPr algn="ctr"/>
                      <a:r>
                        <a:rPr lang="es-ES" sz="2000" b="1" dirty="0"/>
                        <a:t>Apache Derby</a:t>
                      </a:r>
                    </a:p>
                    <a:p>
                      <a:pPr algn="ctr"/>
                      <a:endParaRPr lang="es-E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79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2000" b="1" dirty="0"/>
                    </a:p>
                    <a:p>
                      <a:pPr algn="ctr"/>
                      <a:r>
                        <a:rPr lang="es-ES" sz="2000" b="1" dirty="0"/>
                        <a:t>H2</a:t>
                      </a:r>
                    </a:p>
                    <a:p>
                      <a:pPr algn="ctr"/>
                      <a:endParaRPr lang="es-E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0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2000" b="1" dirty="0"/>
                    </a:p>
                    <a:p>
                      <a:pPr algn="ctr"/>
                      <a:r>
                        <a:rPr lang="es-ES" sz="2000" b="1" dirty="0"/>
                        <a:t>Firebird</a:t>
                      </a:r>
                    </a:p>
                    <a:p>
                      <a:pPr algn="ctr"/>
                      <a:endParaRPr lang="es-E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54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2000" b="1" dirty="0"/>
                    </a:p>
                    <a:p>
                      <a:pPr algn="ctr"/>
                      <a:r>
                        <a:rPr lang="es-ES" sz="2000" b="1" dirty="0"/>
                        <a:t>SQL Server CE</a:t>
                      </a:r>
                    </a:p>
                    <a:p>
                      <a:pPr algn="ctr"/>
                      <a:endParaRPr lang="es-E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997598"/>
                  </a:ext>
                </a:extLst>
              </a:tr>
            </a:tbl>
          </a:graphicData>
        </a:graphic>
      </p:graphicFrame>
      <p:pic>
        <p:nvPicPr>
          <p:cNvPr id="14359" name="Imagen 2">
            <a:extLst>
              <a:ext uri="{FF2B5EF4-FFF2-40B4-BE49-F238E27FC236}">
                <a16:creationId xmlns:a16="http://schemas.microsoft.com/office/drawing/2014/main" id="{6FAD1215-07B1-4EAB-B1A3-665D3A49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84313"/>
            <a:ext cx="18224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0" name="Imagen 3">
            <a:extLst>
              <a:ext uri="{FF2B5EF4-FFF2-40B4-BE49-F238E27FC236}">
                <a16:creationId xmlns:a16="http://schemas.microsoft.com/office/drawing/2014/main" id="{284B914A-BDC9-4A4A-B2AF-F7D5407BB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2492375"/>
            <a:ext cx="176688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1" name="Imagen 4">
            <a:extLst>
              <a:ext uri="{FF2B5EF4-FFF2-40B4-BE49-F238E27FC236}">
                <a16:creationId xmlns:a16="http://schemas.microsoft.com/office/drawing/2014/main" id="{7400C9CD-FC88-4AAD-AAAB-2C2F53982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3433763"/>
            <a:ext cx="17668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2" name="Imagen 6">
            <a:extLst>
              <a:ext uri="{FF2B5EF4-FFF2-40B4-BE49-F238E27FC236}">
                <a16:creationId xmlns:a16="http://schemas.microsoft.com/office/drawing/2014/main" id="{6687906D-F6AF-4CF8-9929-C4B406F9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511675"/>
            <a:ext cx="94456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3" name="Imagen 7">
            <a:extLst>
              <a:ext uri="{FF2B5EF4-FFF2-40B4-BE49-F238E27FC236}">
                <a16:creationId xmlns:a16="http://schemas.microsoft.com/office/drawing/2014/main" id="{58BECF71-211C-4E2A-85DA-C9D3924DA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5461000"/>
            <a:ext cx="1074738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E44E6722-0B6A-42A0-AA4E-67EC5EFA2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s-ES" altLang="es-ES" sz="2400" dirty="0"/>
              <a:t>SGBD multiplataforma y proporciona un motor de bases de datos muy ligero.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s-ES" altLang="es-ES" sz="2400" dirty="0"/>
              <a:t>Las BD las guarda en ficheros.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s-ES" altLang="es-ES" sz="2400" dirty="0"/>
              <a:t>Hay varias aplicaciones disponibles para gestionar bases de datos SQLite. En el siguiente enlace puedes descargar un software que incluye varias herramientas que se ejecutan en consola de comandos: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https://www.sqlite.org/download.html</a:t>
            </a:r>
            <a:endParaRPr lang="es-ES" altLang="es-ES" dirty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s-ES" altLang="es-ES" sz="2400" dirty="0"/>
              <a:t>Y en el siguiente enlace puedes descargar e instalar la herramienta gráfica </a:t>
            </a:r>
            <a:r>
              <a:rPr lang="es-ES" altLang="es-ES" sz="2400" b="1" dirty="0"/>
              <a:t>DB Browser </a:t>
            </a:r>
            <a:r>
              <a:rPr lang="es-ES" altLang="es-ES" sz="2400" b="1" dirty="0" err="1"/>
              <a:t>For</a:t>
            </a:r>
            <a:r>
              <a:rPr lang="es-ES" altLang="es-ES" sz="2400" b="1" dirty="0"/>
              <a:t> SQLite: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https://sqlitebrowser.org/dl/</a:t>
            </a:r>
            <a:endParaRPr lang="es-ES" altLang="es-ES" dirty="0">
              <a:solidFill>
                <a:schemeClr val="accent2">
                  <a:lumMod val="75000"/>
                </a:schemeClr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2.1- SQLITE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FE929D08-0936-4C06-B369-E11CDB4F3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1166813"/>
            <a:ext cx="8229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400050"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2400" b="1" dirty="0"/>
              <a:t>Actividad.  Instalar un interfaz gráfico de gestión de BD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None/>
            </a:pPr>
            <a:endParaRPr lang="es-ES" altLang="es-ES" sz="2400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None/>
            </a:pPr>
            <a:r>
              <a:rPr lang="es-ES" altLang="es-ES" sz="2400" dirty="0"/>
              <a:t>Descarga e instala </a:t>
            </a:r>
            <a:r>
              <a:rPr lang="es-ES" altLang="es-ES" sz="2400" b="1" dirty="0"/>
              <a:t>DB Browser </a:t>
            </a:r>
            <a:r>
              <a:rPr lang="es-ES" altLang="es-ES" sz="2400" b="1" dirty="0" err="1"/>
              <a:t>For</a:t>
            </a:r>
            <a:r>
              <a:rPr lang="es-ES" altLang="es-ES" sz="2400" b="1" dirty="0"/>
              <a:t> SQLite.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None/>
            </a:pPr>
            <a:r>
              <a:rPr lang="es-ES" altLang="es-ES" sz="2400" dirty="0"/>
              <a:t>Ejecuta </a:t>
            </a:r>
            <a:r>
              <a:rPr lang="es-ES" altLang="es-ES" sz="2400" b="1" dirty="0"/>
              <a:t>DB Browser </a:t>
            </a:r>
            <a:r>
              <a:rPr lang="es-ES" altLang="es-ES" sz="2400" b="1" dirty="0" err="1"/>
              <a:t>For</a:t>
            </a:r>
            <a:r>
              <a:rPr lang="es-ES" altLang="es-ES" sz="2400" b="1" dirty="0"/>
              <a:t> SQLite.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None/>
            </a:pPr>
            <a:endParaRPr lang="es-ES" altLang="es-ES" sz="2400" i="1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endParaRPr lang="es-ES" altLang="es-ES" sz="2400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endParaRPr lang="es-ES" altLang="es-ES" sz="2400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2.1- SQLITE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B26DA3-009A-33A7-FCFA-79F7E1036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12976"/>
            <a:ext cx="5152058" cy="34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4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4871CCD9-E3A6-4E00-B2CD-DCFCB53DB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1166813"/>
            <a:ext cx="8229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2400" b="1" dirty="0"/>
              <a:t>Actividad.  Crear una base de datos en DB Browser </a:t>
            </a:r>
            <a:r>
              <a:rPr lang="es-ES" altLang="es-ES" sz="2400" b="1" dirty="0" err="1"/>
              <a:t>For</a:t>
            </a:r>
            <a:r>
              <a:rPr lang="es-ES" altLang="es-ES" sz="2400" b="1" dirty="0"/>
              <a:t> SQLite.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endParaRPr lang="es-ES" altLang="es-ES" sz="2400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2400" dirty="0"/>
              <a:t>Si no tienes iniciado </a:t>
            </a:r>
            <a:r>
              <a:rPr lang="es-ES" altLang="es-ES" sz="2400" b="1" dirty="0"/>
              <a:t>DB Browser </a:t>
            </a:r>
            <a:r>
              <a:rPr lang="es-ES" altLang="es-ES" sz="2400" b="1" dirty="0" err="1"/>
              <a:t>For</a:t>
            </a:r>
            <a:r>
              <a:rPr lang="es-ES" altLang="es-ES" sz="2400" b="1" dirty="0"/>
              <a:t> SQLite</a:t>
            </a:r>
            <a:r>
              <a:rPr lang="es-ES" altLang="es-ES" sz="2400" dirty="0"/>
              <a:t>, inícialo creando una base de datos almacenada en el fichero </a:t>
            </a:r>
            <a:r>
              <a:rPr lang="es-ES" altLang="es-ES" sz="2400" b="1" dirty="0" err="1"/>
              <a:t>misrutas.db</a:t>
            </a:r>
            <a:r>
              <a:rPr lang="es-ES" altLang="es-ES" sz="2400" b="1" dirty="0"/>
              <a:t>.</a:t>
            </a:r>
            <a:endParaRPr lang="es-ES" altLang="es-ES" sz="2400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2400" dirty="0"/>
              <a:t>Añade una tabla </a:t>
            </a:r>
            <a:r>
              <a:rPr lang="es-ES" altLang="es-ES" sz="2400" b="1" dirty="0"/>
              <a:t>rutas </a:t>
            </a:r>
            <a:r>
              <a:rPr lang="es-ES" altLang="es-ES" sz="2400" dirty="0"/>
              <a:t>para almacenar información de rutas de senderismo. </a:t>
            </a:r>
            <a:r>
              <a:rPr lang="es-ES" altLang="es-ES" sz="2400" b="1" dirty="0"/>
              <a:t>Sólo hay tipos de dato INTEGER, REAL, TEXT y BLOB.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rutas (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numruta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PRIMARY KEY AUTOINCREMENT,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tituloruta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TEXT NOT NULL,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circular INTEGER DEFAULT 1,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inicio TEXT,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final TEXT,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fecha TEXT);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2.1- SQLITE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F32C9C58-B668-4808-AC22-2A138BA5F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1166813"/>
            <a:ext cx="8229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2400" b="1" dirty="0"/>
              <a:t>Actividad.  Añadir datos a una tabla en SQLite: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endParaRPr lang="es-ES" altLang="es-ES" sz="2400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2400" dirty="0"/>
              <a:t>Añade dos filas a la tabla de grupos. No dar valores a la columna autoincrementada.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45000"/>
              <a:buFont typeface="Times New Roman" panose="02020603050405020304" pitchFamily="18" charset="0"/>
              <a:buNone/>
            </a:pPr>
            <a:endParaRPr lang="es-ES" altLang="es-ES" sz="2400" dirty="0"/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rutas(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tituloruta,circular,inicio,final,fecha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('Pico Jano desde 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Barcena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Pie de Concha',1, '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Barcena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Pie de Concha',' 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Barcena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Pie de Concha ', '2022-08-15'),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Times New Roman" panose="02020603050405020304" pitchFamily="18" charset="0"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('Ruta del Cares',0, '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Poncebos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'Caín', '2022-08-02');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2.1- SQLITE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862</Words>
  <Application>Microsoft Office PowerPoint</Application>
  <PresentationFormat>Presentación en pantalla (4:3)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Tema de Office</vt:lpstr>
      <vt:lpstr>1_Tema de Office</vt:lpstr>
      <vt:lpstr>ACCESO A BASES DE DATOS RELACIONALES MEDIANTE CONECTORES</vt:lpstr>
      <vt:lpstr>INTRODUCCIÓN</vt:lpstr>
      <vt:lpstr>Presentación de PowerPoint</vt:lpstr>
      <vt:lpstr>2.- BASES DE DATOS EMBEBIDAS</vt:lpstr>
      <vt:lpstr>2.- BASES DE DATOS EMBEBIDAS RELACIONALES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CONECTORES</dc:title>
  <cp:lastModifiedBy>Luis Jesús Herrero de Cos</cp:lastModifiedBy>
  <cp:revision>115</cp:revision>
  <cp:lastPrinted>1601-01-01T00:00:00Z</cp:lastPrinted>
  <dcterms:created xsi:type="dcterms:W3CDTF">1601-01-01T00:00:00Z</dcterms:created>
  <dcterms:modified xsi:type="dcterms:W3CDTF">2023-09-11T19:29:20Z</dcterms:modified>
</cp:coreProperties>
</file>