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333" r:id="rId4"/>
    <p:sldId id="334" r:id="rId5"/>
    <p:sldId id="286" r:id="rId6"/>
    <p:sldId id="287" r:id="rId7"/>
    <p:sldId id="295" r:id="rId8"/>
    <p:sldId id="296" r:id="rId9"/>
    <p:sldId id="297" r:id="rId10"/>
    <p:sldId id="336" r:id="rId11"/>
    <p:sldId id="337" r:id="rId12"/>
    <p:sldId id="339" r:id="rId13"/>
    <p:sldId id="340" r:id="rId14"/>
    <p:sldId id="341" r:id="rId15"/>
  </p:sldIdLst>
  <p:sldSz cx="9144000" cy="6858000" type="screen4x3"/>
  <p:notesSz cx="7559675" cy="106918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>
      <p:cViewPr varScale="1">
        <p:scale>
          <a:sx n="71" d="100"/>
          <a:sy n="71" d="100"/>
        </p:scale>
        <p:origin x="109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9396CC28-ADE9-428A-8C66-06BC314BFFB1}"/>
    <pc:docChg chg="modSld">
      <pc:chgData name="Luis Jesús Herrero de Cos" userId="1a803f82-0012-431b-a368-6f3c9304e3f9" providerId="ADAL" clId="{9396CC28-ADE9-428A-8C66-06BC314BFFB1}" dt="2020-12-02T14:55:18.302" v="23" actId="20577"/>
      <pc:docMkLst>
        <pc:docMk/>
      </pc:docMkLst>
      <pc:sldChg chg="modSp mod">
        <pc:chgData name="Luis Jesús Herrero de Cos" userId="1a803f82-0012-431b-a368-6f3c9304e3f9" providerId="ADAL" clId="{9396CC28-ADE9-428A-8C66-06BC314BFFB1}" dt="2020-11-29T21:05:05.567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9396CC28-ADE9-428A-8C66-06BC314BFFB1}" dt="2020-11-29T21:05:05.567" v="1" actId="20577"/>
          <ac:spMkLst>
            <pc:docMk/>
            <pc:sldMk cId="0" sldId="256"/>
            <ac:spMk id="4099" creationId="{91D22E8D-03B7-4243-8A87-6B40E6C2D451}"/>
          </ac:spMkLst>
        </pc:spChg>
      </pc:sldChg>
      <pc:sldChg chg="modSp mod">
        <pc:chgData name="Luis Jesús Herrero de Cos" userId="1a803f82-0012-431b-a368-6f3c9304e3f9" providerId="ADAL" clId="{9396CC28-ADE9-428A-8C66-06BC314BFFB1}" dt="2020-12-02T14:55:18.302" v="23" actId="20577"/>
        <pc:sldMkLst>
          <pc:docMk/>
          <pc:sldMk cId="0" sldId="297"/>
        </pc:sldMkLst>
        <pc:spChg chg="mod">
          <ac:chgData name="Luis Jesús Herrero de Cos" userId="1a803f82-0012-431b-a368-6f3c9304e3f9" providerId="ADAL" clId="{9396CC28-ADE9-428A-8C66-06BC314BFFB1}" dt="2020-12-02T14:55:18.302" v="23" actId="20577"/>
          <ac:spMkLst>
            <pc:docMk/>
            <pc:sldMk cId="0" sldId="297"/>
            <ac:spMk id="19458" creationId="{8793C4A2-45B2-42C7-9430-4A34D4FA0060}"/>
          </ac:spMkLst>
        </pc:spChg>
      </pc:sldChg>
    </pc:docChg>
  </pc:docChgLst>
  <pc:docChgLst>
    <pc:chgData name="Luis Jesús Herrero de Cos" userId="1a803f82-0012-431b-a368-6f3c9304e3f9" providerId="ADAL" clId="{B26838E1-6FD4-4A89-AC45-EDC8A40B012B}"/>
    <pc:docChg chg="modSld">
      <pc:chgData name="Luis Jesús Herrero de Cos" userId="1a803f82-0012-431b-a368-6f3c9304e3f9" providerId="ADAL" clId="{B26838E1-6FD4-4A89-AC45-EDC8A40B012B}" dt="2021-02-18T14:50:36.301" v="52" actId="20577"/>
      <pc:docMkLst>
        <pc:docMk/>
      </pc:docMkLst>
      <pc:sldChg chg="modSp mod">
        <pc:chgData name="Luis Jesús Herrero de Cos" userId="1a803f82-0012-431b-a368-6f3c9304e3f9" providerId="ADAL" clId="{B26838E1-6FD4-4A89-AC45-EDC8A40B012B}" dt="2021-02-18T14:50:36.301" v="52" actId="20577"/>
        <pc:sldMkLst>
          <pc:docMk/>
          <pc:sldMk cId="0" sldId="336"/>
        </pc:sldMkLst>
        <pc:spChg chg="mod">
          <ac:chgData name="Luis Jesús Herrero de Cos" userId="1a803f82-0012-431b-a368-6f3c9304e3f9" providerId="ADAL" clId="{B26838E1-6FD4-4A89-AC45-EDC8A40B012B}" dt="2021-02-18T14:50:36.301" v="52" actId="20577"/>
          <ac:spMkLst>
            <pc:docMk/>
            <pc:sldMk cId="0" sldId="336"/>
            <ac:spMk id="19458" creationId="{8793C4A2-45B2-42C7-9430-4A34D4FA0060}"/>
          </ac:spMkLst>
        </pc:spChg>
      </pc:sldChg>
    </pc:docChg>
  </pc:docChgLst>
  <pc:docChgLst>
    <pc:chgData name="Luis Jesús Herrero de Cos" userId="1a803f82-0012-431b-a368-6f3c9304e3f9" providerId="ADAL" clId="{75313E13-4E20-472D-97DC-4C44A88FB46E}"/>
    <pc:docChg chg="custSel delSld modSld">
      <pc:chgData name="Luis Jesús Herrero de Cos" userId="1a803f82-0012-431b-a368-6f3c9304e3f9" providerId="ADAL" clId="{75313E13-4E20-472D-97DC-4C44A88FB46E}" dt="2022-10-16T21:11:00.823" v="709" actId="20577"/>
      <pc:docMkLst>
        <pc:docMk/>
      </pc:docMkLst>
      <pc:sldChg chg="modSp mod">
        <pc:chgData name="Luis Jesús Herrero de Cos" userId="1a803f82-0012-431b-a368-6f3c9304e3f9" providerId="ADAL" clId="{75313E13-4E20-472D-97DC-4C44A88FB46E}" dt="2022-10-14T20:33:18.906" v="1" actId="20577"/>
        <pc:sldMkLst>
          <pc:docMk/>
          <pc:sldMk cId="0" sldId="256"/>
        </pc:sldMkLst>
        <pc:spChg chg="mod">
          <ac:chgData name="Luis Jesús Herrero de Cos" userId="1a803f82-0012-431b-a368-6f3c9304e3f9" providerId="ADAL" clId="{75313E13-4E20-472D-97DC-4C44A88FB46E}" dt="2022-10-14T20:33:18.906" v="1" actId="20577"/>
          <ac:spMkLst>
            <pc:docMk/>
            <pc:sldMk cId="0" sldId="256"/>
            <ac:spMk id="4099" creationId="{91D22E8D-03B7-4243-8A87-6B40E6C2D451}"/>
          </ac:spMkLst>
        </pc:spChg>
      </pc:sldChg>
      <pc:sldChg chg="del">
        <pc:chgData name="Luis Jesús Herrero de Cos" userId="1a803f82-0012-431b-a368-6f3c9304e3f9" providerId="ADAL" clId="{75313E13-4E20-472D-97DC-4C44A88FB46E}" dt="2022-10-14T20:35:26.596" v="3" actId="47"/>
        <pc:sldMkLst>
          <pc:docMk/>
          <pc:sldMk cId="0" sldId="288"/>
        </pc:sldMkLst>
      </pc:sldChg>
      <pc:sldChg chg="del">
        <pc:chgData name="Luis Jesús Herrero de Cos" userId="1a803f82-0012-431b-a368-6f3c9304e3f9" providerId="ADAL" clId="{75313E13-4E20-472D-97DC-4C44A88FB46E}" dt="2022-10-14T20:35:30.342" v="4" actId="47"/>
        <pc:sldMkLst>
          <pc:docMk/>
          <pc:sldMk cId="0" sldId="290"/>
        </pc:sldMkLst>
      </pc:sldChg>
      <pc:sldChg chg="modSp mod">
        <pc:chgData name="Luis Jesús Herrero de Cos" userId="1a803f82-0012-431b-a368-6f3c9304e3f9" providerId="ADAL" clId="{75313E13-4E20-472D-97DC-4C44A88FB46E}" dt="2022-10-14T20:35:45.750" v="6" actId="20577"/>
        <pc:sldMkLst>
          <pc:docMk/>
          <pc:sldMk cId="0" sldId="295"/>
        </pc:sldMkLst>
        <pc:spChg chg="mod">
          <ac:chgData name="Luis Jesús Herrero de Cos" userId="1a803f82-0012-431b-a368-6f3c9304e3f9" providerId="ADAL" clId="{75313E13-4E20-472D-97DC-4C44A88FB46E}" dt="2022-10-14T20:35:45.750" v="6" actId="20577"/>
          <ac:spMkLst>
            <pc:docMk/>
            <pc:sldMk cId="0" sldId="295"/>
            <ac:spMk id="42" creationId="{A47E673C-EC69-4B54-8BD6-29FB9C83F9AD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0:49:52.320" v="362" actId="20577"/>
        <pc:sldMkLst>
          <pc:docMk/>
          <pc:sldMk cId="0" sldId="296"/>
        </pc:sldMkLst>
        <pc:spChg chg="mod">
          <ac:chgData name="Luis Jesús Herrero de Cos" userId="1a803f82-0012-431b-a368-6f3c9304e3f9" providerId="ADAL" clId="{75313E13-4E20-472D-97DC-4C44A88FB46E}" dt="2022-10-14T20:36:04.223" v="8" actId="20577"/>
          <ac:spMkLst>
            <pc:docMk/>
            <pc:sldMk cId="0" sldId="296"/>
            <ac:spMk id="6" creationId="{0EE13FB7-7B2E-4358-84E3-C0DEBFA4BB99}"/>
          </ac:spMkLst>
        </pc:spChg>
        <pc:spChg chg="mod">
          <ac:chgData name="Luis Jesús Herrero de Cos" userId="1a803f82-0012-431b-a368-6f3c9304e3f9" providerId="ADAL" clId="{75313E13-4E20-472D-97DC-4C44A88FB46E}" dt="2022-10-16T20:49:52.320" v="362" actId="20577"/>
          <ac:spMkLst>
            <pc:docMk/>
            <pc:sldMk cId="0" sldId="296"/>
            <ac:spMk id="18434" creationId="{70665C84-AB7E-4B28-B054-FF2BBD3F3431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0:41:01.032" v="291" actId="20577"/>
        <pc:sldMkLst>
          <pc:docMk/>
          <pc:sldMk cId="0" sldId="297"/>
        </pc:sldMkLst>
        <pc:spChg chg="mod">
          <ac:chgData name="Luis Jesús Herrero de Cos" userId="1a803f82-0012-431b-a368-6f3c9304e3f9" providerId="ADAL" clId="{75313E13-4E20-472D-97DC-4C44A88FB46E}" dt="2022-10-16T20:41:01.032" v="291" actId="20577"/>
          <ac:spMkLst>
            <pc:docMk/>
            <pc:sldMk cId="0" sldId="297"/>
            <ac:spMk id="19458" creationId="{8793C4A2-45B2-42C7-9430-4A34D4FA0060}"/>
          </ac:spMkLst>
        </pc:spChg>
      </pc:sldChg>
      <pc:sldChg chg="modSp mod">
        <pc:chgData name="Luis Jesús Herrero de Cos" userId="1a803f82-0012-431b-a368-6f3c9304e3f9" providerId="ADAL" clId="{75313E13-4E20-472D-97DC-4C44A88FB46E}" dt="2022-10-14T20:34:15.058" v="2" actId="6549"/>
        <pc:sldMkLst>
          <pc:docMk/>
          <pc:sldMk cId="0" sldId="334"/>
        </pc:sldMkLst>
        <pc:spChg chg="mod">
          <ac:chgData name="Luis Jesús Herrero de Cos" userId="1a803f82-0012-431b-a368-6f3c9304e3f9" providerId="ADAL" clId="{75313E13-4E20-472D-97DC-4C44A88FB46E}" dt="2022-10-14T20:34:15.058" v="2" actId="6549"/>
          <ac:spMkLst>
            <pc:docMk/>
            <pc:sldMk cId="0" sldId="334"/>
            <ac:spMk id="8194" creationId="{0883D276-C442-4D38-ABCA-5A556981B33D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0:50:47.665" v="425" actId="20577"/>
        <pc:sldMkLst>
          <pc:docMk/>
          <pc:sldMk cId="0" sldId="335"/>
        </pc:sldMkLst>
        <pc:spChg chg="mod">
          <ac:chgData name="Luis Jesús Herrero de Cos" userId="1a803f82-0012-431b-a368-6f3c9304e3f9" providerId="ADAL" clId="{75313E13-4E20-472D-97DC-4C44A88FB46E}" dt="2022-10-16T20:50:47.665" v="425" actId="20577"/>
          <ac:spMkLst>
            <pc:docMk/>
            <pc:sldMk cId="0" sldId="335"/>
            <ac:spMk id="19458" creationId="{8793C4A2-45B2-42C7-9430-4A34D4FA0060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0:47:28.692" v="307" actId="20577"/>
        <pc:sldMkLst>
          <pc:docMk/>
          <pc:sldMk cId="0" sldId="336"/>
        </pc:sldMkLst>
        <pc:spChg chg="mod">
          <ac:chgData name="Luis Jesús Herrero de Cos" userId="1a803f82-0012-431b-a368-6f3c9304e3f9" providerId="ADAL" clId="{75313E13-4E20-472D-97DC-4C44A88FB46E}" dt="2022-10-16T20:47:28.692" v="307" actId="20577"/>
          <ac:spMkLst>
            <pc:docMk/>
            <pc:sldMk cId="0" sldId="336"/>
            <ac:spMk id="19458" creationId="{8793C4A2-45B2-42C7-9430-4A34D4FA0060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0:52:10.073" v="504" actId="20577"/>
        <pc:sldMkLst>
          <pc:docMk/>
          <pc:sldMk cId="0" sldId="337"/>
        </pc:sldMkLst>
        <pc:spChg chg="mod">
          <ac:chgData name="Luis Jesús Herrero de Cos" userId="1a803f82-0012-431b-a368-6f3c9304e3f9" providerId="ADAL" clId="{75313E13-4E20-472D-97DC-4C44A88FB46E}" dt="2022-10-16T20:52:10.073" v="504" actId="20577"/>
          <ac:spMkLst>
            <pc:docMk/>
            <pc:sldMk cId="0" sldId="337"/>
            <ac:spMk id="19458" creationId="{8793C4A2-45B2-42C7-9430-4A34D4FA0060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0:54:18.888" v="557"/>
        <pc:sldMkLst>
          <pc:docMk/>
          <pc:sldMk cId="0" sldId="339"/>
        </pc:sldMkLst>
        <pc:spChg chg="mod">
          <ac:chgData name="Luis Jesús Herrero de Cos" userId="1a803f82-0012-431b-a368-6f3c9304e3f9" providerId="ADAL" clId="{75313E13-4E20-472D-97DC-4C44A88FB46E}" dt="2022-10-16T20:54:18.888" v="557"/>
          <ac:spMkLst>
            <pc:docMk/>
            <pc:sldMk cId="0" sldId="339"/>
            <ac:spMk id="24578" creationId="{2080EB36-6D86-45E7-8C60-DDF3910130CF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1:11:00.823" v="709" actId="20577"/>
        <pc:sldMkLst>
          <pc:docMk/>
          <pc:sldMk cId="0" sldId="340"/>
        </pc:sldMkLst>
        <pc:spChg chg="mod">
          <ac:chgData name="Luis Jesús Herrero de Cos" userId="1a803f82-0012-431b-a368-6f3c9304e3f9" providerId="ADAL" clId="{75313E13-4E20-472D-97DC-4C44A88FB46E}" dt="2022-10-16T21:11:00.823" v="709" actId="20577"/>
          <ac:spMkLst>
            <pc:docMk/>
            <pc:sldMk cId="0" sldId="340"/>
            <ac:spMk id="25602" creationId="{AC2D6FBE-1FF4-4AA7-AD8C-3CBDB7530001}"/>
          </ac:spMkLst>
        </pc:spChg>
      </pc:sldChg>
      <pc:sldChg chg="modSp mod">
        <pc:chgData name="Luis Jesús Herrero de Cos" userId="1a803f82-0012-431b-a368-6f3c9304e3f9" providerId="ADAL" clId="{75313E13-4E20-472D-97DC-4C44A88FB46E}" dt="2022-10-16T21:08:43.732" v="708" actId="20577"/>
        <pc:sldMkLst>
          <pc:docMk/>
          <pc:sldMk cId="0" sldId="341"/>
        </pc:sldMkLst>
        <pc:spChg chg="mod">
          <ac:chgData name="Luis Jesús Herrero de Cos" userId="1a803f82-0012-431b-a368-6f3c9304e3f9" providerId="ADAL" clId="{75313E13-4E20-472D-97DC-4C44A88FB46E}" dt="2022-10-16T21:08:43.732" v="708" actId="20577"/>
          <ac:spMkLst>
            <pc:docMk/>
            <pc:sldMk cId="0" sldId="341"/>
            <ac:spMk id="26626" creationId="{C85DEA89-E797-485F-A337-642AE7E533D5}"/>
          </ac:spMkLst>
        </pc:spChg>
      </pc:sldChg>
      <pc:sldChg chg="del">
        <pc:chgData name="Luis Jesús Herrero de Cos" userId="1a803f82-0012-431b-a368-6f3c9304e3f9" providerId="ADAL" clId="{75313E13-4E20-472D-97DC-4C44A88FB46E}" dt="2022-10-14T20:45:57.540" v="269" actId="47"/>
        <pc:sldMkLst>
          <pc:docMk/>
          <pc:sldMk cId="0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4364B30C-A6E0-4E29-A4D8-91094A1D1FB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AA19A9-103D-4C26-B2D9-0EBF4CD139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CB25B88-7F1B-4117-AA55-81BAF158F49C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ED869A8-85E0-48F4-B2FE-8A635E6736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2E34B4C-E340-4643-9D6F-9EF54143E99C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6737C03-C839-4B56-A0BC-73361C8905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5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Arial Unicode MS" charset="0"/>
              </a:defRPr>
            </a:lvl1pPr>
          </a:lstStyle>
          <a:p>
            <a:pPr>
              <a:defRPr/>
            </a:pPr>
            <a:fld id="{DA796CB5-3009-46D9-9972-61E720AE385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B0978449-E4E5-497E-9A52-ADAA1AC83D2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C48950-874F-4EDE-8855-5B9FCEA0EBF9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1</a:t>
            </a:fld>
            <a:endParaRPr lang="es-ES" altLang="es-ES" sz="1400">
              <a:cs typeface="Arial Unicode MS"/>
            </a:endParaRPr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7A1FE627-1421-4011-872A-9B7E62FD5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483374A-6949-4D3F-B03F-CE4F7D4C7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D2521701-C2EA-4A87-B1C4-3754A578E0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1A7E76A-9547-4A26-83EA-D4DAE400335E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2</a:t>
            </a:fld>
            <a:endParaRPr lang="es-ES" altLang="es-ES" sz="1400">
              <a:cs typeface="Arial Unicode MS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A015CD93-1A5A-4B4C-A65C-922B66DD1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9A17A96-3F01-4512-873D-9C80F8857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65E5ADC0-4EA9-428F-A568-0151238498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1C99FA-9260-4BE7-AC74-B700C88F066D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3</a:t>
            </a:fld>
            <a:endParaRPr lang="es-ES" altLang="es-ES" sz="1400">
              <a:cs typeface="Arial Unicode MS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B3E351C2-DF70-40D8-9DF5-DBB3D93C1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C3E570D-DC13-408F-8CCD-C4F9DA0A1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45F42CC9-5529-4FE5-ACBF-15E540ABDA4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9C8C5B-A9BD-4429-A4D2-7D2672CDBF85}" type="slidenum">
              <a:rPr lang="es-ES" altLang="es-ES" sz="1400" smtClean="0">
                <a:cs typeface="Arial Unicode MS"/>
              </a:rPr>
              <a:pPr>
                <a:spcBef>
                  <a:spcPct val="0"/>
                </a:spcBef>
              </a:pPr>
              <a:t>5</a:t>
            </a:fld>
            <a:endParaRPr lang="es-ES" altLang="es-ES" sz="1400">
              <a:cs typeface="Arial Unicode MS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22070357-580B-4E49-BF2E-985D6C6CC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ECCF7D8-0182-460F-89C6-AB01D5610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DE48E4-EAC1-462A-A54F-ED189979B20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46313-D0C1-4004-BA2B-F1E9A820887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48B6-B3A5-4705-80B0-8200F3166CD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041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1FA8BA-C138-455E-9301-876A8FED404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50981-B97F-4B9E-8613-537185161C3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FC330-6444-4BED-955C-CA9B682839D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359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E78F10-22A5-4A1C-82C2-0780886C9E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7F9181-110B-46E4-9550-D492DA3A1B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BCC2B-0E92-464C-881E-6EC6018DE02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3003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C56006-A70F-4557-83F0-FCC877C3AA8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D0F37C-8E14-4B66-980C-1E0E30E7058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BFF68-B4E3-4A35-9E6D-297E4DEDB85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0832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292AB7-E18E-4C24-ADBE-A9E3662B1E0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AD164D-705A-421B-B2B8-2876F4D97E4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3AF08-DBC0-4243-9F2C-029DA29FAEF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81295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162ED7-8C16-473B-B290-3B89F4E2B29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7B928-E5B1-4A69-AB62-E5643B47F85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B632E-C8CC-40FA-BC1D-F62D1BDA4F1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62916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73F8D-29D3-4DA2-B6BD-7C6604706B9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72A6CD-287B-4D68-B0BF-B2B270D22C2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706A2-ACB7-43F8-AC34-1934E9BCDC4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9568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A5BB59-2FED-418C-86C6-90F048126A0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5E343-7193-4F1A-A710-A3A918EC292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3FB66-5CD3-497A-BB8B-4E68E23E7B1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7834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B8E424-8B22-4821-A008-7994D73458E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C5CFF-DA9F-4470-8645-2739F3773B6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5B2B3-DDC8-4E9A-AC90-FD2C96D81E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95829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DA2AA6E-6C36-4639-AC16-B0A6268900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D46808-BD37-409F-A36D-1B3CD07E7AE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0DAE2-BB5B-4448-9C03-B22E7D24C6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0585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39B31FD-7FE4-43D8-A772-3AEC6EE9CD1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95709D-A1FE-4A9B-8942-BA9C10F4DE6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4F78B-5C85-4C81-B793-9960F60CE86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6441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2F5DFA4-E7F0-4FA5-B315-41DFD5A213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C01D2-CB58-40FF-8D2F-FDFC9BA01C0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332D-FAE6-433F-A309-D7388CC0CFA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748032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18FA43-BEAA-4A79-9DBA-F67AA83A9D0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37310-6BC1-41FC-983C-F0D09BEF082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0FAF-07F4-4D42-9A2B-1D0BB37868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76436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7C5C132-6DBA-4DE2-BC3D-A973348E50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B0146-E42F-4355-92DD-085C23C84EC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743CA-D118-46F2-A3D6-E78CD7C8D33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674359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D5BC2-26CC-4360-81A6-69138220ADD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EA7E9-F121-441A-BE05-6ECEF08F667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457B9-B726-443E-8736-29E8017F51E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54309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C8B8C-BD8E-40ED-A033-5D1DA2D3DF7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7DACA-AB11-4D13-A408-B1CB61E6665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708ED-D7C4-4023-9ECA-57F5AF6628B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0227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6D2F39-BC42-40C6-BBCB-57DC1B0B4FC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61FC0-FB8C-4732-815F-3D538C47630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A4E2E-A53B-48FE-B475-3606FD79E5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50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EF088C-9088-4430-B451-FFAEFE0F74A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E52FA2D-38CF-44CD-9945-F393547F941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C9014-89A9-4628-84F7-209EB18A548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6637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A814714-29E1-49F0-ADBC-F5CBB217733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F42FFF6-9091-46C1-9B2D-84EC1FB1934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D6356-806E-4AA7-9569-7E6528BA764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5742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ECE999-114A-447A-8CD9-635DFC17AC2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1ABF5F-4D6E-4E52-8C90-48FDEC30282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178CE-4523-4D5D-A7AC-78E946DE10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2253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D03FAD4-2D50-40E9-9DC0-E1C4C0C0E3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994452-8B84-4AAE-9BCC-48C46FB16D3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805EA-8E1B-46B9-801B-896A4200568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4984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6C7F37-20FC-4CFF-8B8D-41AE8AC2722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945C07-27E1-4F06-B4C6-E66642B1CD0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12878-A6EF-461B-9B9A-0EA60B2943F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024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5A4748-07E4-4028-A5FF-17D870DA84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B933FFA-3C8F-430D-A3DB-1AC2F152CAA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6B613-ABC2-49EF-888C-249DE7F2313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95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44937A9-0508-4C80-B336-0C16BCD0D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D48427B-7859-452D-88C7-AB8E9909689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5E066255-40DB-49CA-80B1-64AD84CE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CB0A2-6A14-4C13-81E4-FC4CEEDF152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72612314-32A4-40FD-9536-CBD2E08B2D2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23B5C7EF-3C70-41DA-995F-C4750E678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4"/>
            <a:r>
              <a:rPr lang="en-GB" altLang="es-ES"/>
              <a:t>Noveno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6F5B538-A905-423A-8ACD-11A4C2F5A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el formato del texto de títuloHaga clic para modificar el estilo de título del patrón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DAF9CDF8-36EB-4243-8972-B8BAAC3E9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Pulse para editar los formatos del texto del esquema</a:t>
            </a:r>
          </a:p>
          <a:p>
            <a:pPr lvl="1"/>
            <a:r>
              <a:rPr lang="en-GB" altLang="es-ES"/>
              <a:t>Segundo nivel del esquema</a:t>
            </a:r>
          </a:p>
          <a:p>
            <a:pPr lvl="2"/>
            <a:r>
              <a:rPr lang="en-GB" altLang="es-ES"/>
              <a:t>Tercer nivel del esquema</a:t>
            </a:r>
          </a:p>
          <a:p>
            <a:pPr lvl="3"/>
            <a:r>
              <a:rPr lang="en-GB" altLang="es-ES"/>
              <a:t>Cuarto nivel del esquema</a:t>
            </a:r>
          </a:p>
          <a:p>
            <a:pPr lvl="4"/>
            <a:r>
              <a:rPr lang="en-GB" altLang="es-ES"/>
              <a:t>Quinto nivel del esquema</a:t>
            </a:r>
          </a:p>
          <a:p>
            <a:pPr lvl="4"/>
            <a:r>
              <a:rPr lang="en-GB" altLang="es-ES"/>
              <a:t>Sexto nivel del esquema</a:t>
            </a:r>
          </a:p>
          <a:p>
            <a:pPr lvl="4"/>
            <a:r>
              <a:rPr lang="en-GB" altLang="es-ES"/>
              <a:t>Séptimo nivel del esquema</a:t>
            </a:r>
          </a:p>
          <a:p>
            <a:pPr lvl="4"/>
            <a:r>
              <a:rPr lang="en-GB" altLang="es-ES"/>
              <a:t>Octavo nivel del esquema</a:t>
            </a:r>
          </a:p>
          <a:p>
            <a:pPr lvl="0"/>
            <a:r>
              <a:rPr lang="en-GB" altLang="es-ES"/>
              <a:t>Noveno nivel del esquemaHaga clic para modificar el estilo de texto del patrón</a:t>
            </a:r>
          </a:p>
          <a:p>
            <a:pPr lvl="1"/>
            <a:r>
              <a:rPr lang="en-GB" altLang="es-ES"/>
              <a:t>Segundo nivel</a:t>
            </a:r>
          </a:p>
          <a:p>
            <a:pPr lvl="2"/>
            <a:r>
              <a:rPr lang="en-GB" altLang="es-ES"/>
              <a:t>Tercer nivel</a:t>
            </a:r>
          </a:p>
          <a:p>
            <a:pPr lvl="3"/>
            <a:r>
              <a:rPr lang="en-GB" altLang="es-ES"/>
              <a:t>Cuarto nivel</a:t>
            </a:r>
          </a:p>
          <a:p>
            <a:pPr lvl="4"/>
            <a:r>
              <a:rPr lang="en-GB" altLang="es-ES"/>
              <a:t>Quinto nivel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CD4C0DA-79AC-4699-A254-ABF788A70B2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+mn-lt"/>
                <a:ea typeface="Microsoft YaHei" charset="-122"/>
                <a:cs typeface="Arial Unicode MS" charset="0"/>
              </a:defRPr>
            </a:lvl1pPr>
          </a:lstStyle>
          <a:p>
            <a:pPr>
              <a:defRPr/>
            </a:pPr>
            <a:r>
              <a:rPr lang="es-ES"/>
              <a:t>22/10/12</a:t>
            </a:r>
          </a:p>
        </p:txBody>
      </p:sp>
      <p:sp>
        <p:nvSpPr>
          <p:cNvPr id="2053" name="Text Box 4">
            <a:extLst>
              <a:ext uri="{FF2B5EF4-FFF2-40B4-BE49-F238E27FC236}">
                <a16:creationId xmlns:a16="http://schemas.microsoft.com/office/drawing/2014/main" id="{DA6B786F-74CD-4C21-A485-B1BA28644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C83BDE-CA4E-4156-99BD-B4FAE4B23C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Arial Unicode MS" charset="0"/>
              </a:defRPr>
            </a:lvl1pPr>
          </a:lstStyle>
          <a:p>
            <a:pPr>
              <a:defRPr/>
            </a:pPr>
            <a:fld id="{008FDDEC-69C6-4CC2-88BE-565F7FCF9CE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/>
  <p:txStyles>
    <p:titleStyle>
      <a:lvl1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2pPr>
      <a:lvl3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3pPr>
      <a:lvl4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4pPr>
      <a:lvl5pPr algn="l" defTabSz="449263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Microsoft YaHei" charset="-122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10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10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lnSpc>
          <a:spcPct val="10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sql/package-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BAF6F69C-ED76-4769-9764-4245D213C7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149725"/>
            <a:ext cx="7772400" cy="1470025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s-ES" altLang="es-ES" dirty="0"/>
              <a:t>ACCESO A BASES DE DATOS RELACIONALES MEDIANTE CONECTORES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91D22E8D-03B7-4243-8A87-6B40E6C2D45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1676400"/>
            <a:ext cx="6400800" cy="1752600"/>
          </a:xfrm>
        </p:spPr>
        <p:txBody>
          <a:bodyPr lIns="90000" tIns="45000" rIns="90000" bIns="45000"/>
          <a:lstStyle/>
          <a:p>
            <a:pPr marL="0" indent="0" algn="ctr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s-ES" altLang="es-ES" sz="4400" dirty="0"/>
              <a:t>UNIDAD 2-parte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>
            <a:extLst>
              <a:ext uri="{FF2B5EF4-FFF2-40B4-BE49-F238E27FC236}">
                <a16:creationId xmlns:a16="http://schemas.microsoft.com/office/drawing/2014/main" id="{8793C4A2-45B2-42C7-9430-4A34D4FA0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466850"/>
            <a:ext cx="8228012" cy="4910138"/>
          </a:xfrm>
        </p:spPr>
        <p:txBody>
          <a:bodyPr/>
          <a:lstStyle/>
          <a:p>
            <a:pPr algn="just">
              <a:defRPr/>
            </a:pPr>
            <a:r>
              <a:rPr lang="es-ES" altLang="es-ES" sz="2000" dirty="0"/>
              <a:t>Una vez que tenemos el objeto </a:t>
            </a:r>
            <a:r>
              <a:rPr lang="es-ES" altLang="es-ES" sz="2000" b="1" dirty="0" err="1"/>
              <a:t>conexion</a:t>
            </a:r>
            <a:r>
              <a:rPr lang="es-ES" altLang="es-ES" sz="2000" b="1" dirty="0"/>
              <a:t> </a:t>
            </a:r>
            <a:r>
              <a:rPr lang="es-ES" altLang="es-ES" sz="2000" dirty="0"/>
              <a:t>vamos a crear un método </a:t>
            </a:r>
            <a:r>
              <a:rPr lang="es-ES" altLang="es-ES" sz="2000" b="1" dirty="0" err="1"/>
              <a:t>consultarRutas</a:t>
            </a:r>
            <a:r>
              <a:rPr lang="es-ES" altLang="es-ES" sz="2000" b="1" dirty="0"/>
              <a:t> </a:t>
            </a:r>
            <a:r>
              <a:rPr lang="es-ES" altLang="es-ES" sz="2000" dirty="0"/>
              <a:t>al que le pasamos ese objeto y envía una consulta a </a:t>
            </a:r>
            <a:r>
              <a:rPr lang="es-ES" altLang="es-ES" sz="2000" b="1" dirty="0"/>
              <a:t>SQLite </a:t>
            </a:r>
            <a:r>
              <a:rPr lang="es-ES" altLang="es-ES" sz="2000" dirty="0"/>
              <a:t>para obtener el titulo de cada ruta y el nombre del punto de inicio.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consultarRutas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//mediante </a:t>
            </a:r>
            <a:r>
              <a:rPr lang="es-ES" alt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</a:t>
            </a: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crear un objeto </a:t>
            </a:r>
            <a:r>
              <a:rPr lang="es-ES" alt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para enviar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 instrucciones SQL sin parámetros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conexion.createStatement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// crear texto de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instruccion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SQL y enviar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//Devuelve un conjunto de resultados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String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txtSQL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="SELECT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tituloruta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inicio FROM rutas";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st.executeQuery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txtSQL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 . . . . Procesar </a:t>
            </a:r>
            <a:r>
              <a:rPr lang="es-ES" alt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s-ES" altLang="es-E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catch (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e){ 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4D785B-B839-4612-96F8-063E42ADEB5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EJEMPLO DE PROGRAMA QUE TRABAJA CON UNA BASE DE DATOS SQLITE (3)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2 Marcador de contenido">
            <a:extLst>
              <a:ext uri="{FF2B5EF4-FFF2-40B4-BE49-F238E27FC236}">
                <a16:creationId xmlns:a16="http://schemas.microsoft.com/office/drawing/2014/main" id="{2080EB36-6D86-45E7-8C60-DDF391013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341438"/>
            <a:ext cx="8226425" cy="4910137"/>
          </a:xfrm>
        </p:spPr>
        <p:txBody>
          <a:bodyPr/>
          <a:lstStyle/>
          <a:p>
            <a:pPr marL="0" indent="0" algn="just">
              <a:buFont typeface="Times New Roman" panose="02020603050405020304" pitchFamily="18" charset="0"/>
              <a:buNone/>
            </a:pPr>
            <a:r>
              <a:rPr lang="es-ES" altLang="es-ES" sz="2000" dirty="0"/>
              <a:t>Ahora, en el método </a:t>
            </a:r>
            <a:r>
              <a:rPr lang="es-ES" altLang="es-ES" sz="2000" b="1" dirty="0" err="1"/>
              <a:t>consultarGrupos</a:t>
            </a:r>
            <a:r>
              <a:rPr lang="es-ES" altLang="es-ES" sz="2000" b="1" dirty="0"/>
              <a:t>, </a:t>
            </a:r>
            <a:r>
              <a:rPr lang="es-ES" altLang="es-ES" sz="2000" dirty="0"/>
              <a:t>una vez que tenemos en un </a:t>
            </a:r>
            <a:r>
              <a:rPr lang="es-ES" altLang="es-ES" sz="2000" b="1" dirty="0" err="1"/>
              <a:t>ResultSet</a:t>
            </a:r>
            <a:r>
              <a:rPr lang="es-ES" altLang="es-ES" sz="2000" b="1" dirty="0"/>
              <a:t> </a:t>
            </a:r>
            <a:r>
              <a:rPr lang="es-ES" altLang="es-ES" sz="2000" dirty="0"/>
              <a:t>el resultado de la consulta. Recorremos cada fila del resultado, extraemos el valor de cada columna y los pintamos en pantalla.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endParaRPr lang="es-ES" altLang="es-E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//Recorrer todas las filas de </a:t>
            </a:r>
            <a:r>
              <a:rPr lang="es-ES" alt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desde la primera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avanzando de una en una hacia la siguiente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result.next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()){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Saca el valor de la columna </a:t>
            </a:r>
            <a:r>
              <a:rPr lang="es-ES" alt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nombregrupo</a:t>
            </a:r>
            <a:endParaRPr lang="es-ES" altLang="es-E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tituloruta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Saca el valor de la columna segunda de la consulta (localidad)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inicio=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result.getString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("TÍTULO RUTA: "+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+",  INICIO: "+inicio);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2000" dirty="0"/>
              <a:t>Liberamos o cerramos los objetos </a:t>
            </a:r>
            <a:r>
              <a:rPr lang="es-ES" altLang="es-ES" sz="2000" i="1" dirty="0" err="1"/>
              <a:t>ResultSet</a:t>
            </a:r>
            <a:r>
              <a:rPr lang="es-ES" altLang="es-ES" sz="2000" dirty="0"/>
              <a:t> y </a:t>
            </a:r>
            <a:r>
              <a:rPr lang="es-ES" altLang="es-ES" sz="2000" i="1" dirty="0" err="1"/>
              <a:t>Statement</a:t>
            </a:r>
            <a:r>
              <a:rPr lang="es-ES" altLang="es-ES" sz="2000" dirty="0"/>
              <a:t>.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st.close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result.close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4D785B-B839-4612-96F8-063E42ADEB5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EJEMPLO DE PROGRAMA QUE TRABAJA CON UNA BASE DE DATOS SQLITE (4)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2 Marcador de contenido">
            <a:extLst>
              <a:ext uri="{FF2B5EF4-FFF2-40B4-BE49-F238E27FC236}">
                <a16:creationId xmlns:a16="http://schemas.microsoft.com/office/drawing/2014/main" id="{AC2D6FBE-1FF4-4AA7-AD8C-3CBDB7530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341438"/>
            <a:ext cx="8226425" cy="4910137"/>
          </a:xfrm>
        </p:spPr>
        <p:txBody>
          <a:bodyPr/>
          <a:lstStyle/>
          <a:p>
            <a:pPr marL="0" indent="0" algn="just">
              <a:buFont typeface="Times New Roman" panose="02020603050405020304" pitchFamily="18" charset="0"/>
              <a:buNone/>
            </a:pPr>
            <a:r>
              <a:rPr lang="es-ES" altLang="es-ES" sz="2000" dirty="0"/>
              <a:t>Ahora, vamos a llamar a un método </a:t>
            </a:r>
            <a:r>
              <a:rPr lang="es-ES" altLang="es-ES" sz="2000" b="1" dirty="0" err="1"/>
              <a:t>insertarGrupo</a:t>
            </a:r>
            <a:r>
              <a:rPr lang="es-ES" altLang="es-ES" sz="2000" b="1" dirty="0"/>
              <a:t> </a:t>
            </a:r>
            <a:r>
              <a:rPr lang="es-ES" altLang="es-ES" sz="2000" dirty="0"/>
              <a:t>que recoge por teclado los datos de una ruta (excepto el número) e inserta una fila con los datos recogidos para la ruta. El desarrollo del método será: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endParaRPr lang="es-ES" altLang="es-E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insertarRuta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//. . . . Recoger datos en </a:t>
            </a:r>
            <a:r>
              <a:rPr lang="es-ES" altLang="es-ES" sz="16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titulo,inicio</a:t>
            </a: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, final, fecha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endParaRPr lang="es-ES" altLang="es-ES" sz="16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//Crear texto de consulta con parámetros sustituibles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textInsert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="INSERT INTO rutas (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tituloruta,inicio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+ "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final,circular,fecha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"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+ "VALUES </a:t>
            </a: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(?,?,?,?,?)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;";</a:t>
            </a: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try{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//</a:t>
            </a:r>
            <a:r>
              <a:rPr lang="es-ES" altLang="es-E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Construir un </a:t>
            </a:r>
            <a:r>
              <a:rPr lang="es-ES" altLang="es-ES" sz="14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s-ES" altLang="es-E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para sustituir valores </a:t>
            </a:r>
          </a:p>
          <a:p>
            <a:pPr marL="0" indent="0" algn="just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en consulta parametrizada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conexion.prepareStatement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textInsert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. . . . Aquí se sustituyen valores por las ? y se envía para 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su ejecución la instrucción con los parámetros ya sustituidos</a:t>
            </a: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4D785B-B839-4612-96F8-063E42ADEB5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EJEMPLO DE PROGRAMA QUE TRABAJA CON UNA BASE DE DATOS SQLITE (5)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2 Marcador de contenido">
            <a:extLst>
              <a:ext uri="{FF2B5EF4-FFF2-40B4-BE49-F238E27FC236}">
                <a16:creationId xmlns:a16="http://schemas.microsoft.com/office/drawing/2014/main" id="{C85DEA89-E797-485F-A337-642AE7E53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341438"/>
            <a:ext cx="8226425" cy="4910137"/>
          </a:xfrm>
        </p:spPr>
        <p:txBody>
          <a:bodyPr/>
          <a:lstStyle/>
          <a:p>
            <a:pPr marL="0" indent="0" algn="just">
              <a:buFont typeface="Times New Roman" panose="02020603050405020304" pitchFamily="18" charset="0"/>
              <a:buNone/>
            </a:pPr>
            <a:r>
              <a:rPr lang="es-ES" altLang="es-ES" sz="2000" dirty="0"/>
              <a:t>Terminar el método </a:t>
            </a:r>
            <a:r>
              <a:rPr lang="es-ES" altLang="es-ES" sz="2000" b="1" dirty="0" err="1"/>
              <a:t>insertarGrupo</a:t>
            </a:r>
            <a:r>
              <a:rPr lang="es-ES" altLang="es-ES" sz="2000" b="1" dirty="0"/>
              <a:t> </a:t>
            </a:r>
            <a:r>
              <a:rPr lang="es-ES" altLang="es-ES" sz="2000" dirty="0"/>
              <a:t>sustituyendo valores en los parámetros de la consulta </a:t>
            </a:r>
            <a:r>
              <a:rPr lang="es-ES" altLang="es-ES" sz="2000" b="1" dirty="0" err="1"/>
              <a:t>textInsert</a:t>
            </a:r>
            <a:r>
              <a:rPr lang="es-ES" altLang="es-ES" sz="2000" b="1" dirty="0"/>
              <a:t>, </a:t>
            </a:r>
            <a:r>
              <a:rPr lang="es-ES" altLang="es-ES" sz="2000" dirty="0"/>
              <a:t>enviar para ejecución la instrucción y liberar </a:t>
            </a:r>
            <a:r>
              <a:rPr lang="es-ES" altLang="es-ES" sz="2000" dirty="0" err="1"/>
              <a:t>PreparedStatement</a:t>
            </a:r>
            <a:r>
              <a:rPr lang="es-ES" altLang="es-ES" sz="2000" dirty="0"/>
              <a:t>.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Sustituye la ? primera por el contenido de título de ruta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prepSt.setString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Sustituye la ? segunda por el contenido de inicio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prepSt.setString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prepSt.setString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fin);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prepSt.setBoolean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(4, circular);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prepSt.setString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(5, fecha);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//Ejecutar la instrucción y obtener cuantas filas han sido afectadas;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n=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prepSt.executeUpdate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("Se han insertado "+n+ " rutas");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prepSt.close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algn="just">
              <a:spcAft>
                <a:spcPct val="0"/>
              </a:spcAft>
              <a:buFont typeface="Times New Roman" panose="02020603050405020304" pitchFamily="18" charset="0"/>
              <a:buNone/>
            </a:pPr>
            <a:r>
              <a:rPr lang="es-ES" altLang="es-E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s-ES" alt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4D785B-B839-4612-96F8-063E42ADEB5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EJEMPLO DE PROGRAMA QUE TRABAJA CON UNA BASE DE DATOS SQLITE (6)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A12A857D-45FE-426B-ABF3-6DCD7302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638"/>
              </a:spcBef>
              <a:buSzPct val="45000"/>
              <a:buFont typeface="Times New Roman" panose="02020603050405020304" pitchFamily="18" charset="0"/>
              <a:buNone/>
            </a:pPr>
            <a:r>
              <a:rPr lang="es-ES" altLang="es-ES" dirty="0"/>
              <a:t>En tecnologías de BD podemos encontrar dos protocolos de conexión a una BD SQL: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panose="020B0604020202020204" pitchFamily="34" charset="0"/>
              <a:buChar char="–"/>
            </a:pPr>
            <a:r>
              <a:rPr lang="es-ES" altLang="es-ES" sz="2800" dirty="0"/>
              <a:t>ODBC: define una API que pueden usar las aplicaciones para abrir una conexión con una </a:t>
            </a:r>
            <a:r>
              <a:rPr lang="es-ES" altLang="es-ES" sz="2800" dirty="0" err="1"/>
              <a:t>bd</a:t>
            </a:r>
            <a:r>
              <a:rPr lang="es-ES" altLang="es-ES" sz="2800" dirty="0"/>
              <a:t>, enviar consultas, actualizaciones y obtener resultados. ODBC es un standard de conexión a bases de datos</a:t>
            </a:r>
          </a:p>
          <a:p>
            <a:pPr lvl="1" eaLnBrk="1" hangingPunct="1">
              <a:lnSpc>
                <a:spcPct val="100000"/>
              </a:lnSpc>
              <a:spcBef>
                <a:spcPts val="563"/>
              </a:spcBef>
              <a:spcAft>
                <a:spcPts val="1425"/>
              </a:spcAft>
              <a:buSzPct val="75000"/>
              <a:buFont typeface="Arial" panose="020B0604020202020204" pitchFamily="34" charset="0"/>
              <a:buChar char="–"/>
            </a:pPr>
            <a:r>
              <a:rPr lang="es-ES" altLang="es-ES" sz="2800" dirty="0"/>
              <a:t>JDBC: define una API que usan los programas JAVA para conectarse a BD relacionales.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3.- PROTOCOLOS DE ACCESO A BASES DE DATOS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883D276-C442-4D38-ABCA-5A556981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1287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JDBC proporciona una librería estándar para acceder a </a:t>
            </a:r>
            <a:r>
              <a:rPr lang="es-ES" altLang="es-ES" sz="2400" dirty="0" err="1"/>
              <a:t>bd</a:t>
            </a:r>
            <a:r>
              <a:rPr lang="es-ES" altLang="es-ES" sz="2400" dirty="0"/>
              <a:t> relacionales.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Define una arquitectura estándar para que cada fabricante (MySQL, Oracle, etc.)  pueda crear los drivers que permitan a los programas en Java acceder a los datos.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JDBC tienen una interfaz de conexión distinta según la </a:t>
            </a:r>
            <a:r>
              <a:rPr lang="es-ES" altLang="es-ES" sz="2400" dirty="0" err="1"/>
              <a:t>bd</a:t>
            </a:r>
            <a:r>
              <a:rPr lang="es-ES" altLang="es-ES" sz="2400" dirty="0"/>
              <a:t>. 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SzPct val="45000"/>
              <a:buFont typeface="Arial" panose="020B0604020202020204" pitchFamily="34" charset="0"/>
              <a:buChar char="•"/>
            </a:pPr>
            <a:r>
              <a:rPr lang="es-ES" altLang="es-ES" sz="2400" dirty="0"/>
              <a:t>Esto permite que las llamadas a los métodos Java de las clases JDBC se correspondan con la API de la </a:t>
            </a:r>
            <a:r>
              <a:rPr lang="es-ES" altLang="es-ES" sz="2400" dirty="0" err="1"/>
              <a:t>bd</a:t>
            </a:r>
            <a:r>
              <a:rPr lang="es-ES" altLang="es-ES" sz="2400" dirty="0"/>
              <a:t>.</a:t>
            </a:r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9041D36B-4DD9-4565-B758-9BDFBCD024DC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3.1.- ACCESO A DATOS MEDIANTE JDBC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>
            <a:extLst>
              <a:ext uri="{FF2B5EF4-FFF2-40B4-BE49-F238E27FC236}">
                <a16:creationId xmlns:a16="http://schemas.microsoft.com/office/drawing/2014/main" id="{08654861-3470-432D-A023-97C57AE3E19E}"/>
              </a:ext>
            </a:extLst>
          </p:cNvPr>
          <p:cNvSpPr/>
          <p:nvPr/>
        </p:nvSpPr>
        <p:spPr>
          <a:xfrm>
            <a:off x="1619250" y="3429000"/>
            <a:ext cx="6481763" cy="9969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16" name="15 Rectángulo">
            <a:extLst>
              <a:ext uri="{FF2B5EF4-FFF2-40B4-BE49-F238E27FC236}">
                <a16:creationId xmlns:a16="http://schemas.microsoft.com/office/drawing/2014/main" id="{24C951B0-8C83-401A-AE25-78AFB3266B1D}"/>
              </a:ext>
            </a:extLst>
          </p:cNvPr>
          <p:cNvSpPr/>
          <p:nvPr/>
        </p:nvSpPr>
        <p:spPr>
          <a:xfrm>
            <a:off x="1619250" y="2205038"/>
            <a:ext cx="6481763" cy="100806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effectLst>
            <a:outerShdw blurRad="50800" dist="50800" dir="5400000" algn="ctr" rotWithShape="0">
              <a:schemeClr val="tx1">
                <a:lumMod val="50000"/>
                <a:lumOff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7" name="6 Cilindro">
            <a:extLst>
              <a:ext uri="{FF2B5EF4-FFF2-40B4-BE49-F238E27FC236}">
                <a16:creationId xmlns:a16="http://schemas.microsoft.com/office/drawing/2014/main" id="{DE9B70C7-530B-4C37-B435-F3EBAEEBE185}"/>
              </a:ext>
            </a:extLst>
          </p:cNvPr>
          <p:cNvSpPr/>
          <p:nvPr/>
        </p:nvSpPr>
        <p:spPr>
          <a:xfrm>
            <a:off x="4303713" y="4799013"/>
            <a:ext cx="1157287" cy="950912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639210BC-EE3B-4293-B7A1-45D11E429E2F}"/>
              </a:ext>
            </a:extLst>
          </p:cNvPr>
          <p:cNvSpPr txBox="1"/>
          <p:nvPr/>
        </p:nvSpPr>
        <p:spPr>
          <a:xfrm>
            <a:off x="4294188" y="5178425"/>
            <a:ext cx="11763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Microsoft YaHei" charset="-122"/>
              </a:rPr>
              <a:t>Oracle</a:t>
            </a:r>
            <a:endParaRPr lang="es-ES_tradnl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26" name="25 Conector recto de flecha">
            <a:extLst>
              <a:ext uri="{FF2B5EF4-FFF2-40B4-BE49-F238E27FC236}">
                <a16:creationId xmlns:a16="http://schemas.microsoft.com/office/drawing/2014/main" id="{35E45257-70F3-4E1D-8394-266DE218E977}"/>
              </a:ext>
            </a:extLst>
          </p:cNvPr>
          <p:cNvCxnSpPr/>
          <p:nvPr/>
        </p:nvCxnSpPr>
        <p:spPr>
          <a:xfrm rot="5400000" flipH="1" flipV="1">
            <a:off x="4702969" y="4620419"/>
            <a:ext cx="358775" cy="15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>
            <a:extLst>
              <a:ext uri="{FF2B5EF4-FFF2-40B4-BE49-F238E27FC236}">
                <a16:creationId xmlns:a16="http://schemas.microsoft.com/office/drawing/2014/main" id="{8082AC22-F742-49E6-AC00-F79ECE64C866}"/>
              </a:ext>
            </a:extLst>
          </p:cNvPr>
          <p:cNvSpPr txBox="1"/>
          <p:nvPr/>
        </p:nvSpPr>
        <p:spPr>
          <a:xfrm>
            <a:off x="3203575" y="2463800"/>
            <a:ext cx="2925763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Microsoft YaHei" charset="-122"/>
              </a:rPr>
              <a:t>APLICACIÓN  EN JAVA</a:t>
            </a:r>
            <a:endParaRPr lang="es-ES_tradnl" sz="2400" b="1" dirty="0">
              <a:solidFill>
                <a:schemeClr val="tx2">
                  <a:lumMod val="75000"/>
                </a:schemeClr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23" name="22 CuadroTexto">
            <a:extLst>
              <a:ext uri="{FF2B5EF4-FFF2-40B4-BE49-F238E27FC236}">
                <a16:creationId xmlns:a16="http://schemas.microsoft.com/office/drawing/2014/main" id="{362336CB-0759-4F4E-B264-E5736F681DF9}"/>
              </a:ext>
            </a:extLst>
          </p:cNvPr>
          <p:cNvSpPr txBox="1"/>
          <p:nvPr/>
        </p:nvSpPr>
        <p:spPr>
          <a:xfrm>
            <a:off x="4211638" y="3644900"/>
            <a:ext cx="81756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_tradnl" sz="2400" b="1" dirty="0">
                <a:solidFill>
                  <a:schemeClr val="tx2">
                    <a:lumMod val="75000"/>
                  </a:schemeClr>
                </a:solidFill>
                <a:latin typeface="Arial" charset="0"/>
                <a:ea typeface="Microsoft YaHei" charset="-122"/>
              </a:rPr>
              <a:t>JDBC</a:t>
            </a:r>
          </a:p>
        </p:txBody>
      </p:sp>
      <p:sp>
        <p:nvSpPr>
          <p:cNvPr id="24" name="23 Cilindro">
            <a:extLst>
              <a:ext uri="{FF2B5EF4-FFF2-40B4-BE49-F238E27FC236}">
                <a16:creationId xmlns:a16="http://schemas.microsoft.com/office/drawing/2014/main" id="{BBCBFCB2-9CA2-40AE-8C46-631C178885EC}"/>
              </a:ext>
            </a:extLst>
          </p:cNvPr>
          <p:cNvSpPr/>
          <p:nvPr/>
        </p:nvSpPr>
        <p:spPr>
          <a:xfrm>
            <a:off x="5651500" y="4794250"/>
            <a:ext cx="1157288" cy="950913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25" name="24 CuadroTexto">
            <a:extLst>
              <a:ext uri="{FF2B5EF4-FFF2-40B4-BE49-F238E27FC236}">
                <a16:creationId xmlns:a16="http://schemas.microsoft.com/office/drawing/2014/main" id="{8E32D7F8-F376-4638-BB99-F495D464D844}"/>
              </a:ext>
            </a:extLst>
          </p:cNvPr>
          <p:cNvSpPr txBox="1"/>
          <p:nvPr/>
        </p:nvSpPr>
        <p:spPr>
          <a:xfrm>
            <a:off x="5724525" y="5157788"/>
            <a:ext cx="1176338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Microsoft YaHei" charset="-122"/>
              </a:rPr>
              <a:t>MySQL</a:t>
            </a:r>
            <a:endParaRPr lang="es-ES_tradnl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27" name="26 Conector recto de flecha">
            <a:extLst>
              <a:ext uri="{FF2B5EF4-FFF2-40B4-BE49-F238E27FC236}">
                <a16:creationId xmlns:a16="http://schemas.microsoft.com/office/drawing/2014/main" id="{6ACE9DB5-BDF5-4EFF-9AD1-FB8FAF82C89F}"/>
              </a:ext>
            </a:extLst>
          </p:cNvPr>
          <p:cNvCxnSpPr/>
          <p:nvPr/>
        </p:nvCxnSpPr>
        <p:spPr>
          <a:xfrm rot="5400000" flipH="1" flipV="1">
            <a:off x="6038850" y="4616451"/>
            <a:ext cx="358775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ilindro">
            <a:extLst>
              <a:ext uri="{FF2B5EF4-FFF2-40B4-BE49-F238E27FC236}">
                <a16:creationId xmlns:a16="http://schemas.microsoft.com/office/drawing/2014/main" id="{FEB1F608-E1F4-487C-9CB9-543F52A6E3B3}"/>
              </a:ext>
            </a:extLst>
          </p:cNvPr>
          <p:cNvSpPr/>
          <p:nvPr/>
        </p:nvSpPr>
        <p:spPr>
          <a:xfrm>
            <a:off x="1557338" y="4797425"/>
            <a:ext cx="1157287" cy="949325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31" name="30 CuadroTexto">
            <a:extLst>
              <a:ext uri="{FF2B5EF4-FFF2-40B4-BE49-F238E27FC236}">
                <a16:creationId xmlns:a16="http://schemas.microsoft.com/office/drawing/2014/main" id="{30B9C51E-D6EC-4518-93F5-298AC4BE03BF}"/>
              </a:ext>
            </a:extLst>
          </p:cNvPr>
          <p:cNvSpPr txBox="1"/>
          <p:nvPr/>
        </p:nvSpPr>
        <p:spPr>
          <a:xfrm>
            <a:off x="1547813" y="5083175"/>
            <a:ext cx="1176337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1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Microsoft YaHei" charset="-122"/>
              </a:rPr>
              <a:t>SQLite</a:t>
            </a:r>
            <a:endParaRPr lang="es-ES_tradnl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32" name="31 Conector recto de flecha">
            <a:extLst>
              <a:ext uri="{FF2B5EF4-FFF2-40B4-BE49-F238E27FC236}">
                <a16:creationId xmlns:a16="http://schemas.microsoft.com/office/drawing/2014/main" id="{E3A63BC4-F098-41AA-B9CF-65DFC473B708}"/>
              </a:ext>
            </a:extLst>
          </p:cNvPr>
          <p:cNvCxnSpPr/>
          <p:nvPr/>
        </p:nvCxnSpPr>
        <p:spPr>
          <a:xfrm rot="5400000" flipH="1" flipV="1">
            <a:off x="1955006" y="4615657"/>
            <a:ext cx="358775" cy="15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ilindro">
            <a:extLst>
              <a:ext uri="{FF2B5EF4-FFF2-40B4-BE49-F238E27FC236}">
                <a16:creationId xmlns:a16="http://schemas.microsoft.com/office/drawing/2014/main" id="{3FAB5B8E-0D10-4144-80AF-B4472BBAC577}"/>
              </a:ext>
            </a:extLst>
          </p:cNvPr>
          <p:cNvSpPr/>
          <p:nvPr/>
        </p:nvSpPr>
        <p:spPr>
          <a:xfrm>
            <a:off x="2925763" y="4797425"/>
            <a:ext cx="1157287" cy="949325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34" name="33 CuadroTexto">
            <a:extLst>
              <a:ext uri="{FF2B5EF4-FFF2-40B4-BE49-F238E27FC236}">
                <a16:creationId xmlns:a16="http://schemas.microsoft.com/office/drawing/2014/main" id="{95681C4B-5496-445F-9EBA-90CF5A683559}"/>
              </a:ext>
            </a:extLst>
          </p:cNvPr>
          <p:cNvSpPr txBox="1"/>
          <p:nvPr/>
        </p:nvSpPr>
        <p:spPr>
          <a:xfrm>
            <a:off x="2916238" y="5083175"/>
            <a:ext cx="117633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Microsoft YaHei" charset="-122"/>
              </a:rPr>
              <a:t>Apache Derby</a:t>
            </a:r>
            <a:endParaRPr lang="es-ES_tradnl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35" name="34 Conector recto de flecha">
            <a:extLst>
              <a:ext uri="{FF2B5EF4-FFF2-40B4-BE49-F238E27FC236}">
                <a16:creationId xmlns:a16="http://schemas.microsoft.com/office/drawing/2014/main" id="{624D7225-79FF-41FC-861A-E50E7EDCA723}"/>
              </a:ext>
            </a:extLst>
          </p:cNvPr>
          <p:cNvCxnSpPr/>
          <p:nvPr/>
        </p:nvCxnSpPr>
        <p:spPr>
          <a:xfrm rot="5400000" flipH="1" flipV="1">
            <a:off x="3325019" y="4618832"/>
            <a:ext cx="357187" cy="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ilindro">
            <a:extLst>
              <a:ext uri="{FF2B5EF4-FFF2-40B4-BE49-F238E27FC236}">
                <a16:creationId xmlns:a16="http://schemas.microsoft.com/office/drawing/2014/main" id="{6F66F61F-3C70-4079-8222-F472447FC43A}"/>
              </a:ext>
            </a:extLst>
          </p:cNvPr>
          <p:cNvSpPr/>
          <p:nvPr/>
        </p:nvSpPr>
        <p:spPr>
          <a:xfrm>
            <a:off x="7019925" y="4797425"/>
            <a:ext cx="1157288" cy="949325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37" name="36 CuadroTexto">
            <a:extLst>
              <a:ext uri="{FF2B5EF4-FFF2-40B4-BE49-F238E27FC236}">
                <a16:creationId xmlns:a16="http://schemas.microsoft.com/office/drawing/2014/main" id="{22947D44-02F6-48B3-A4CF-A85DE275BBBA}"/>
              </a:ext>
            </a:extLst>
          </p:cNvPr>
          <p:cNvSpPr txBox="1"/>
          <p:nvPr/>
        </p:nvSpPr>
        <p:spPr>
          <a:xfrm>
            <a:off x="7081838" y="5154613"/>
            <a:ext cx="117633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Microsoft YaHei" charset="-122"/>
              </a:rPr>
              <a:t>……..</a:t>
            </a:r>
            <a:endParaRPr lang="es-ES_tradnl" sz="1600" b="1" dirty="0">
              <a:solidFill>
                <a:schemeClr val="tx1">
                  <a:lumMod val="85000"/>
                  <a:lumOff val="15000"/>
                </a:schemeClr>
              </a:solidFill>
              <a:latin typeface="Arial" charset="0"/>
              <a:ea typeface="Microsoft YaHei" charset="-122"/>
            </a:endParaRPr>
          </a:p>
        </p:txBody>
      </p:sp>
      <p:cxnSp>
        <p:nvCxnSpPr>
          <p:cNvPr id="38" name="37 Conector recto de flecha">
            <a:extLst>
              <a:ext uri="{FF2B5EF4-FFF2-40B4-BE49-F238E27FC236}">
                <a16:creationId xmlns:a16="http://schemas.microsoft.com/office/drawing/2014/main" id="{B3A38220-4CF0-4563-A366-57F791759E69}"/>
              </a:ext>
            </a:extLst>
          </p:cNvPr>
          <p:cNvCxnSpPr/>
          <p:nvPr/>
        </p:nvCxnSpPr>
        <p:spPr>
          <a:xfrm rot="5400000" flipH="1" flipV="1">
            <a:off x="7417594" y="4615657"/>
            <a:ext cx="358775" cy="1587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ítulo 5">
            <a:extLst>
              <a:ext uri="{FF2B5EF4-FFF2-40B4-BE49-F238E27FC236}">
                <a16:creationId xmlns:a16="http://schemas.microsoft.com/office/drawing/2014/main" id="{2937273E-0B74-49B3-9B67-5857B0834BFF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3.1.- ACCESO A DATOS MEDIANTE JDBC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0FFEB6F8-F7FC-465C-99A6-7BBD6BE0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891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342900" indent="-341313">
              <a:lnSpc>
                <a:spcPct val="10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1085850" indent="-341313">
              <a:lnSpc>
                <a:spcPct val="10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10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10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10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lnSpc>
                <a:spcPct val="10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/>
              <a:t>JDBC nos da clases e interfaces para: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s-ES" dirty="0"/>
              <a:t>Conectarse a una </a:t>
            </a:r>
            <a:r>
              <a:rPr lang="es-ES" altLang="es-ES" dirty="0" err="1"/>
              <a:t>bd</a:t>
            </a:r>
            <a:r>
              <a:rPr lang="es-ES" altLang="es-ES" dirty="0"/>
              <a:t> relacional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s-ES" dirty="0"/>
              <a:t>Enviar consultas e instrucciones de actualización a la </a:t>
            </a:r>
            <a:r>
              <a:rPr lang="es-ES" altLang="es-ES" dirty="0" err="1"/>
              <a:t>bd</a:t>
            </a:r>
            <a:endParaRPr lang="es-ES" altLang="es-ES" dirty="0"/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s-ES" dirty="0"/>
              <a:t>Recuperar y procesar los resultados recibidos de la </a:t>
            </a:r>
            <a:r>
              <a:rPr lang="es-ES" altLang="es-ES" dirty="0" err="1"/>
              <a:t>bd</a:t>
            </a:r>
            <a:r>
              <a:rPr lang="es-ES" altLang="es-ES" dirty="0"/>
              <a:t> en respuestas a las consultas.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s-ES" altLang="es-ES" dirty="0"/>
              <a:t>Otras operaciones</a:t>
            </a:r>
          </a:p>
          <a:p>
            <a:pPr lvl="1" eaLnBrk="1" hangingPunct="1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endParaRPr lang="es-ES" altLang="es-ES" sz="1600" dirty="0"/>
          </a:p>
          <a:p>
            <a:pPr marL="1587" indent="0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2000" dirty="0"/>
              <a:t>En el paquete </a:t>
            </a:r>
            <a:r>
              <a:rPr lang="es-ES" altLang="es-ES" sz="2000" b="1" dirty="0" err="1"/>
              <a:t>java.sql</a:t>
            </a:r>
            <a:r>
              <a:rPr lang="es-ES" altLang="es-ES" sz="2000" b="1" dirty="0"/>
              <a:t> </a:t>
            </a:r>
            <a:r>
              <a:rPr lang="es-ES" altLang="es-ES" sz="2000" dirty="0"/>
              <a:t>se incluyen todas las clases e interfaces de JDBC que puedes usar. En el siguiente enlace tienes la documentación oficial.</a:t>
            </a:r>
          </a:p>
          <a:p>
            <a:pPr marL="1587" indent="0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defRPr/>
            </a:pPr>
            <a:endParaRPr lang="es-ES" altLang="es-ES" sz="2000" dirty="0"/>
          </a:p>
          <a:p>
            <a:pPr marL="1587" indent="0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2000" dirty="0">
                <a:hlinkClick r:id="rId3"/>
              </a:rPr>
              <a:t>https://docs.oracle.com/javase/8/docs/api/java/sql/package-summary.html</a:t>
            </a:r>
            <a:endParaRPr lang="es-ES" altLang="es-ES" sz="2000" dirty="0"/>
          </a:p>
          <a:p>
            <a:pPr marL="1587" indent="0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defRPr/>
            </a:pPr>
            <a:endParaRPr lang="es-ES" altLang="es-ES" sz="2000" dirty="0"/>
          </a:p>
          <a:p>
            <a:pPr marL="1587" indent="0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2000" dirty="0"/>
              <a:t>En el paquete </a:t>
            </a:r>
            <a:r>
              <a:rPr lang="es-ES" altLang="es-ES" sz="2000" b="1" dirty="0" err="1"/>
              <a:t>javax.sql</a:t>
            </a:r>
            <a:r>
              <a:rPr lang="es-ES" altLang="es-ES" sz="2000" b="1" dirty="0"/>
              <a:t> </a:t>
            </a:r>
            <a:r>
              <a:rPr lang="es-ES" altLang="es-ES" sz="2000" dirty="0"/>
              <a:t>se incluyen clases e interfaces extensiones de JDBC (para cumplir con el estándar JDBC2). No las vamos a necesitar en nuestros programas. </a:t>
            </a:r>
          </a:p>
          <a:p>
            <a:pPr marL="1587" indent="0" eaLnBrk="1" hangingPunct="1">
              <a:lnSpc>
                <a:spcPct val="100000"/>
              </a:lnSpc>
              <a:spcAft>
                <a:spcPct val="0"/>
              </a:spcAft>
              <a:buFont typeface="Times New Roman" panose="02020603050405020304" pitchFamily="18" charset="0"/>
              <a:buNone/>
              <a:defRPr/>
            </a:pPr>
            <a:endParaRPr lang="es-ES" alt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D3CC1BA-8DA4-4562-AC83-4AAC3A61D98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3.1.- ACCESO A DATOS MEDIANTE JDBC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23 Forma">
            <a:extLst>
              <a:ext uri="{FF2B5EF4-FFF2-40B4-BE49-F238E27FC236}">
                <a16:creationId xmlns:a16="http://schemas.microsoft.com/office/drawing/2014/main" id="{16EEFA65-2FA9-48D7-A92F-086AC0F2A457}"/>
              </a:ext>
            </a:extLst>
          </p:cNvPr>
          <p:cNvCxnSpPr>
            <a:stCxn id="31" idx="3"/>
            <a:endCxn id="36" idx="0"/>
          </p:cNvCxnSpPr>
          <p:nvPr/>
        </p:nvCxnSpPr>
        <p:spPr>
          <a:xfrm>
            <a:off x="2744788" y="3054350"/>
            <a:ext cx="1682750" cy="781050"/>
          </a:xfrm>
          <a:prstGeom prst="bentConnector2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>
            <a:extLst>
              <a:ext uri="{FF2B5EF4-FFF2-40B4-BE49-F238E27FC236}">
                <a16:creationId xmlns:a16="http://schemas.microsoft.com/office/drawing/2014/main" id="{AFD3DD11-1FB6-41B1-8C6E-034EE659D024}"/>
              </a:ext>
            </a:extLst>
          </p:cNvPr>
          <p:cNvCxnSpPr/>
          <p:nvPr/>
        </p:nvCxnSpPr>
        <p:spPr>
          <a:xfrm flipH="1">
            <a:off x="2771775" y="5276850"/>
            <a:ext cx="3024188" cy="0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>
            <a:extLst>
              <a:ext uri="{FF2B5EF4-FFF2-40B4-BE49-F238E27FC236}">
                <a16:creationId xmlns:a16="http://schemas.microsoft.com/office/drawing/2014/main" id="{7C8E1308-2E50-4AE1-BB94-EC9630C4D93B}"/>
              </a:ext>
            </a:extLst>
          </p:cNvPr>
          <p:cNvCxnSpPr>
            <a:stCxn id="32" idx="3"/>
          </p:cNvCxnSpPr>
          <p:nvPr/>
        </p:nvCxnSpPr>
        <p:spPr>
          <a:xfrm>
            <a:off x="2744788" y="4187825"/>
            <a:ext cx="3051175" cy="7938"/>
          </a:xfrm>
          <a:prstGeom prst="straightConnector1">
            <a:avLst/>
          </a:prstGeom>
          <a:ln w="317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>
            <a:extLst>
              <a:ext uri="{FF2B5EF4-FFF2-40B4-BE49-F238E27FC236}">
                <a16:creationId xmlns:a16="http://schemas.microsoft.com/office/drawing/2014/main" id="{C4C2F555-AD1F-4FE2-AAD4-5D42EBCB609F}"/>
              </a:ext>
            </a:extLst>
          </p:cNvPr>
          <p:cNvSpPr txBox="1"/>
          <p:nvPr/>
        </p:nvSpPr>
        <p:spPr>
          <a:xfrm>
            <a:off x="684213" y="1628775"/>
            <a:ext cx="2060575" cy="554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000" dirty="0" err="1">
                <a:latin typeface="Arial" charset="0"/>
                <a:ea typeface="Microsoft YaHei" charset="-122"/>
              </a:rPr>
              <a:t>DriverManager</a:t>
            </a:r>
            <a:endParaRPr lang="es-ES_tradnl" sz="1200" dirty="0">
              <a:ea typeface="Microsoft YaHei" charset="-122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 sz="1000" dirty="0">
              <a:latin typeface="Arial" charset="0"/>
              <a:ea typeface="Microsoft YaHei" charset="-122"/>
            </a:endParaRPr>
          </a:p>
        </p:txBody>
      </p:sp>
      <p:cxnSp>
        <p:nvCxnSpPr>
          <p:cNvPr id="28" name="27 Conector recto de flecha">
            <a:extLst>
              <a:ext uri="{FF2B5EF4-FFF2-40B4-BE49-F238E27FC236}">
                <a16:creationId xmlns:a16="http://schemas.microsoft.com/office/drawing/2014/main" id="{5CE5EA75-1AA8-4E30-A822-16DE9BB4F46C}"/>
              </a:ext>
            </a:extLst>
          </p:cNvPr>
          <p:cNvCxnSpPr/>
          <p:nvPr/>
        </p:nvCxnSpPr>
        <p:spPr>
          <a:xfrm>
            <a:off x="1692275" y="2179638"/>
            <a:ext cx="0" cy="565150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ilindro">
            <a:extLst>
              <a:ext uri="{FF2B5EF4-FFF2-40B4-BE49-F238E27FC236}">
                <a16:creationId xmlns:a16="http://schemas.microsoft.com/office/drawing/2014/main" id="{006A2619-BECC-421E-8562-0838931554D6}"/>
              </a:ext>
            </a:extLst>
          </p:cNvPr>
          <p:cNvSpPr/>
          <p:nvPr/>
        </p:nvSpPr>
        <p:spPr>
          <a:xfrm>
            <a:off x="5940425" y="3835400"/>
            <a:ext cx="1223963" cy="1800225"/>
          </a:xfrm>
          <a:prstGeom prst="can">
            <a:avLst>
              <a:gd name="adj" fmla="val 26016"/>
            </a:avLst>
          </a:prstGeom>
          <a:solidFill>
            <a:schemeClr val="accent2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/>
          </a:p>
        </p:txBody>
      </p:sp>
      <p:sp>
        <p:nvSpPr>
          <p:cNvPr id="30" name="29 CuadroTexto">
            <a:extLst>
              <a:ext uri="{FF2B5EF4-FFF2-40B4-BE49-F238E27FC236}">
                <a16:creationId xmlns:a16="http://schemas.microsoft.com/office/drawing/2014/main" id="{1453C78E-CA99-447C-A0F2-6CB97C4FC638}"/>
              </a:ext>
            </a:extLst>
          </p:cNvPr>
          <p:cNvSpPr txBox="1"/>
          <p:nvPr/>
        </p:nvSpPr>
        <p:spPr>
          <a:xfrm>
            <a:off x="5988050" y="4340225"/>
            <a:ext cx="11763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000" b="1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Microsoft YaHei" charset="-122"/>
              </a:rPr>
              <a:t>Base de Datos</a:t>
            </a:r>
            <a:endParaRPr lang="es-ES_tradnl" sz="2000" b="1" dirty="0">
              <a:solidFill>
                <a:schemeClr val="bg1">
                  <a:lumMod val="95000"/>
                </a:schemeClr>
              </a:solidFill>
              <a:latin typeface="Arial" charset="0"/>
              <a:ea typeface="Microsoft YaHei" charset="-122"/>
            </a:endParaRPr>
          </a:p>
        </p:txBody>
      </p:sp>
      <p:sp>
        <p:nvSpPr>
          <p:cNvPr id="31" name="30 CuadroTexto">
            <a:extLst>
              <a:ext uri="{FF2B5EF4-FFF2-40B4-BE49-F238E27FC236}">
                <a16:creationId xmlns:a16="http://schemas.microsoft.com/office/drawing/2014/main" id="{FFF798A9-C18B-4466-9023-1A3428C90911}"/>
              </a:ext>
            </a:extLst>
          </p:cNvPr>
          <p:cNvSpPr txBox="1"/>
          <p:nvPr/>
        </p:nvSpPr>
        <p:spPr>
          <a:xfrm>
            <a:off x="684213" y="2778125"/>
            <a:ext cx="2060575" cy="554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000" dirty="0" err="1">
                <a:latin typeface="Arial" charset="0"/>
                <a:ea typeface="Microsoft YaHei" charset="-122"/>
              </a:rPr>
              <a:t>Connection</a:t>
            </a:r>
            <a:endParaRPr lang="es-ES_tradnl" sz="1200" dirty="0">
              <a:ea typeface="Microsoft YaHei" charset="-122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 sz="1000" dirty="0">
              <a:latin typeface="Arial" charset="0"/>
              <a:ea typeface="Microsoft YaHei" charset="-122"/>
            </a:endParaRPr>
          </a:p>
        </p:txBody>
      </p:sp>
      <p:sp>
        <p:nvSpPr>
          <p:cNvPr id="32" name="31 CuadroTexto">
            <a:extLst>
              <a:ext uri="{FF2B5EF4-FFF2-40B4-BE49-F238E27FC236}">
                <a16:creationId xmlns:a16="http://schemas.microsoft.com/office/drawing/2014/main" id="{3DDA1908-C9D3-461C-B160-5F3E3DD7F41E}"/>
              </a:ext>
            </a:extLst>
          </p:cNvPr>
          <p:cNvSpPr txBox="1"/>
          <p:nvPr/>
        </p:nvSpPr>
        <p:spPr>
          <a:xfrm>
            <a:off x="684213" y="3911600"/>
            <a:ext cx="2060575" cy="5540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000" dirty="0" err="1">
                <a:latin typeface="Arial" charset="0"/>
                <a:ea typeface="Microsoft YaHei" charset="-122"/>
              </a:rPr>
              <a:t>Statement</a:t>
            </a:r>
            <a:endParaRPr lang="es-ES_tradnl" sz="1200" dirty="0">
              <a:ea typeface="Microsoft YaHei" charset="-122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 sz="1000" dirty="0">
              <a:latin typeface="Arial" charset="0"/>
              <a:ea typeface="Microsoft YaHei" charset="-122"/>
            </a:endParaRPr>
          </a:p>
        </p:txBody>
      </p:sp>
      <p:cxnSp>
        <p:nvCxnSpPr>
          <p:cNvPr id="33" name="32 Conector recto de flecha">
            <a:extLst>
              <a:ext uri="{FF2B5EF4-FFF2-40B4-BE49-F238E27FC236}">
                <a16:creationId xmlns:a16="http://schemas.microsoft.com/office/drawing/2014/main" id="{EA58F5D6-B35F-45A0-87F9-0AF3E8CCC74E}"/>
              </a:ext>
            </a:extLst>
          </p:cNvPr>
          <p:cNvCxnSpPr/>
          <p:nvPr/>
        </p:nvCxnSpPr>
        <p:spPr>
          <a:xfrm>
            <a:off x="1763713" y="4462463"/>
            <a:ext cx="0" cy="563562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>
            <a:extLst>
              <a:ext uri="{FF2B5EF4-FFF2-40B4-BE49-F238E27FC236}">
                <a16:creationId xmlns:a16="http://schemas.microsoft.com/office/drawing/2014/main" id="{B35FF6CE-C7E7-40AB-9E25-8A9C34F252B4}"/>
              </a:ext>
            </a:extLst>
          </p:cNvPr>
          <p:cNvSpPr txBox="1"/>
          <p:nvPr/>
        </p:nvSpPr>
        <p:spPr>
          <a:xfrm>
            <a:off x="684213" y="5059363"/>
            <a:ext cx="2060575" cy="5540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000" dirty="0" err="1">
                <a:latin typeface="Arial" charset="0"/>
                <a:ea typeface="Microsoft YaHei" charset="-122"/>
              </a:rPr>
              <a:t>ResultSet</a:t>
            </a:r>
            <a:endParaRPr lang="es-ES" sz="2000" dirty="0">
              <a:latin typeface="Arial" charset="0"/>
              <a:ea typeface="Microsoft YaHei" charset="-122"/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ES_tradnl" sz="1000" dirty="0">
              <a:latin typeface="Arial" charset="0"/>
              <a:ea typeface="Microsoft YaHei" charset="-122"/>
            </a:endParaRPr>
          </a:p>
        </p:txBody>
      </p:sp>
      <p:cxnSp>
        <p:nvCxnSpPr>
          <p:cNvPr id="35" name="34 Conector recto de flecha">
            <a:extLst>
              <a:ext uri="{FF2B5EF4-FFF2-40B4-BE49-F238E27FC236}">
                <a16:creationId xmlns:a16="http://schemas.microsoft.com/office/drawing/2014/main" id="{087584AB-9012-4AD4-9A3A-AE75385595FC}"/>
              </a:ext>
            </a:extLst>
          </p:cNvPr>
          <p:cNvCxnSpPr/>
          <p:nvPr/>
        </p:nvCxnSpPr>
        <p:spPr>
          <a:xfrm>
            <a:off x="1692275" y="3332163"/>
            <a:ext cx="0" cy="565150"/>
          </a:xfrm>
          <a:prstGeom prst="straightConnector1">
            <a:avLst/>
          </a:prstGeom>
          <a:ln w="41275">
            <a:solidFill>
              <a:schemeClr val="accent1">
                <a:shade val="95000"/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>
            <a:extLst>
              <a:ext uri="{FF2B5EF4-FFF2-40B4-BE49-F238E27FC236}">
                <a16:creationId xmlns:a16="http://schemas.microsoft.com/office/drawing/2014/main" id="{EF2085F0-C864-4F5C-AC79-F01461C9ADB7}"/>
              </a:ext>
            </a:extLst>
          </p:cNvPr>
          <p:cNvSpPr/>
          <p:nvPr/>
        </p:nvSpPr>
        <p:spPr>
          <a:xfrm>
            <a:off x="3995738" y="3835400"/>
            <a:ext cx="863600" cy="1800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_tradnl" b="1" dirty="0">
                <a:solidFill>
                  <a:schemeClr val="tx2">
                    <a:lumMod val="75000"/>
                  </a:schemeClr>
                </a:solidFill>
              </a:rPr>
              <a:t>Driver</a:t>
            </a:r>
          </a:p>
        </p:txBody>
      </p:sp>
      <p:sp>
        <p:nvSpPr>
          <p:cNvPr id="37" name="36 CuadroTexto">
            <a:extLst>
              <a:ext uri="{FF2B5EF4-FFF2-40B4-BE49-F238E27FC236}">
                <a16:creationId xmlns:a16="http://schemas.microsoft.com/office/drawing/2014/main" id="{FE217220-047F-4363-AA8E-3B3376084C59}"/>
              </a:ext>
            </a:extLst>
          </p:cNvPr>
          <p:cNvSpPr txBox="1"/>
          <p:nvPr/>
        </p:nvSpPr>
        <p:spPr>
          <a:xfrm>
            <a:off x="611188" y="2251075"/>
            <a:ext cx="719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Microsoft YaHei" charset="-122"/>
              </a:rPr>
              <a:t>crea</a:t>
            </a:r>
          </a:p>
        </p:txBody>
      </p:sp>
      <p:sp>
        <p:nvSpPr>
          <p:cNvPr id="38" name="37 CuadroTexto">
            <a:extLst>
              <a:ext uri="{FF2B5EF4-FFF2-40B4-BE49-F238E27FC236}">
                <a16:creationId xmlns:a16="http://schemas.microsoft.com/office/drawing/2014/main" id="{EA6EED1D-875D-4BB2-ABC1-863666B93B04}"/>
              </a:ext>
            </a:extLst>
          </p:cNvPr>
          <p:cNvSpPr txBox="1"/>
          <p:nvPr/>
        </p:nvSpPr>
        <p:spPr>
          <a:xfrm>
            <a:off x="611188" y="3403600"/>
            <a:ext cx="719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Microsoft YaHei" charset="-122"/>
              </a:rPr>
              <a:t>crea</a:t>
            </a:r>
          </a:p>
        </p:txBody>
      </p:sp>
      <p:sp>
        <p:nvSpPr>
          <p:cNvPr id="39" name="38 CuadroTexto">
            <a:extLst>
              <a:ext uri="{FF2B5EF4-FFF2-40B4-BE49-F238E27FC236}">
                <a16:creationId xmlns:a16="http://schemas.microsoft.com/office/drawing/2014/main" id="{FE7ED64D-A5C7-468D-ABFD-43510BB928CC}"/>
              </a:ext>
            </a:extLst>
          </p:cNvPr>
          <p:cNvSpPr txBox="1"/>
          <p:nvPr/>
        </p:nvSpPr>
        <p:spPr>
          <a:xfrm>
            <a:off x="611188" y="4556125"/>
            <a:ext cx="71913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Microsoft YaHei" charset="-122"/>
              </a:rPr>
              <a:t>crea</a:t>
            </a:r>
          </a:p>
        </p:txBody>
      </p:sp>
      <p:sp>
        <p:nvSpPr>
          <p:cNvPr id="40" name="39 CuadroTexto">
            <a:extLst>
              <a:ext uri="{FF2B5EF4-FFF2-40B4-BE49-F238E27FC236}">
                <a16:creationId xmlns:a16="http://schemas.microsoft.com/office/drawing/2014/main" id="{7B05F4E6-020F-4F80-93A6-01BF98894CFA}"/>
              </a:ext>
            </a:extLst>
          </p:cNvPr>
          <p:cNvSpPr txBox="1"/>
          <p:nvPr/>
        </p:nvSpPr>
        <p:spPr>
          <a:xfrm>
            <a:off x="2963863" y="3590925"/>
            <a:ext cx="6715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Microsoft YaHei" charset="-122"/>
              </a:rPr>
              <a:t>SQL</a:t>
            </a:r>
          </a:p>
        </p:txBody>
      </p:sp>
      <p:sp>
        <p:nvSpPr>
          <p:cNvPr id="41" name="40 CuadroTexto">
            <a:extLst>
              <a:ext uri="{FF2B5EF4-FFF2-40B4-BE49-F238E27FC236}">
                <a16:creationId xmlns:a16="http://schemas.microsoft.com/office/drawing/2014/main" id="{3C5C390E-A244-40F5-88FD-91053CAEFE9F}"/>
              </a:ext>
            </a:extLst>
          </p:cNvPr>
          <p:cNvSpPr txBox="1"/>
          <p:nvPr/>
        </p:nvSpPr>
        <p:spPr>
          <a:xfrm>
            <a:off x="2843213" y="4772025"/>
            <a:ext cx="8921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s-ES" sz="2400" b="1" dirty="0">
                <a:solidFill>
                  <a:schemeClr val="accent4">
                    <a:lumMod val="75000"/>
                  </a:schemeClr>
                </a:solidFill>
                <a:latin typeface="Arial" charset="0"/>
                <a:ea typeface="Microsoft YaHei" charset="-122"/>
              </a:rPr>
              <a:t>datos</a:t>
            </a:r>
          </a:p>
        </p:txBody>
      </p:sp>
      <p:sp>
        <p:nvSpPr>
          <p:cNvPr id="17428" name="41 CuadroTexto">
            <a:extLst>
              <a:ext uri="{FF2B5EF4-FFF2-40B4-BE49-F238E27FC236}">
                <a16:creationId xmlns:a16="http://schemas.microsoft.com/office/drawing/2014/main" id="{012DF7A2-3262-4A2A-B381-42D6EF269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3178175"/>
            <a:ext cx="396875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s-ES" altLang="es-ES" b="1">
                <a:solidFill>
                  <a:srgbClr val="C00000"/>
                </a:solidFill>
              </a:rPr>
              <a:t>Establece el enlace con la base de datos</a:t>
            </a:r>
          </a:p>
        </p:txBody>
      </p:sp>
      <p:sp>
        <p:nvSpPr>
          <p:cNvPr id="42" name="Título 5">
            <a:extLst>
              <a:ext uri="{FF2B5EF4-FFF2-40B4-BE49-F238E27FC236}">
                <a16:creationId xmlns:a16="http://schemas.microsoft.com/office/drawing/2014/main" id="{A47E673C-EC69-4B54-8BD6-29FB9C83F9AD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3.2.- FUNCIONAMIENTO GENERAL DE UN PROGRAMA QUE USA JDBC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2 Marcador de contenido">
            <a:extLst>
              <a:ext uri="{FF2B5EF4-FFF2-40B4-BE49-F238E27FC236}">
                <a16:creationId xmlns:a16="http://schemas.microsoft.com/office/drawing/2014/main" id="{70665C84-AB7E-4B28-B054-FF2BBD3F3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sz="2800" b="1" dirty="0"/>
              <a:t>Procesos realizados por un programa con JDBC:</a:t>
            </a:r>
          </a:p>
          <a:p>
            <a:pPr lvl="1"/>
            <a:r>
              <a:rPr lang="es-ES" altLang="es-ES" dirty="0"/>
              <a:t>1.- Importar clases necesarias o añadir las dependencias</a:t>
            </a:r>
          </a:p>
          <a:p>
            <a:pPr lvl="1"/>
            <a:r>
              <a:rPr lang="es-ES" altLang="es-ES" dirty="0"/>
              <a:t>2.- Identificar el origen de datos</a:t>
            </a:r>
          </a:p>
          <a:p>
            <a:pPr lvl="1"/>
            <a:r>
              <a:rPr lang="es-ES" altLang="es-ES" dirty="0"/>
              <a:t>3.- Crear un objeto </a:t>
            </a:r>
            <a:r>
              <a:rPr lang="es-ES" altLang="es-ES" dirty="0" err="1"/>
              <a:t>Connection</a:t>
            </a:r>
            <a:r>
              <a:rPr lang="es-ES" altLang="es-ES" dirty="0"/>
              <a:t> y establecer conexión</a:t>
            </a:r>
          </a:p>
          <a:p>
            <a:pPr lvl="1"/>
            <a:r>
              <a:rPr lang="es-ES" altLang="es-ES" dirty="0"/>
              <a:t>4.- Crear un objeto </a:t>
            </a:r>
            <a:r>
              <a:rPr lang="es-ES" altLang="es-ES" dirty="0" err="1"/>
              <a:t>Statement</a:t>
            </a:r>
            <a:r>
              <a:rPr lang="es-ES" altLang="es-ES" dirty="0"/>
              <a:t> procesador de sentencias</a:t>
            </a:r>
          </a:p>
          <a:p>
            <a:pPr lvl="1"/>
            <a:r>
              <a:rPr lang="es-ES" altLang="es-ES" dirty="0"/>
              <a:t>5.- Ejecutar una consulta con el objeto </a:t>
            </a:r>
            <a:r>
              <a:rPr lang="es-ES" altLang="es-ES" dirty="0" err="1"/>
              <a:t>Statement</a:t>
            </a:r>
            <a:endParaRPr lang="es-ES" altLang="es-ES" dirty="0"/>
          </a:p>
          <a:p>
            <a:pPr lvl="1"/>
            <a:r>
              <a:rPr lang="es-ES" altLang="es-ES" dirty="0"/>
              <a:t>6.- Recuperar los datos del objeto </a:t>
            </a:r>
            <a:r>
              <a:rPr lang="es-ES" altLang="es-ES" dirty="0" err="1"/>
              <a:t>ResultSet</a:t>
            </a:r>
            <a:endParaRPr lang="es-ES" altLang="es-ES" dirty="0"/>
          </a:p>
          <a:p>
            <a:pPr lvl="1"/>
            <a:r>
              <a:rPr lang="es-ES" altLang="es-ES" dirty="0"/>
              <a:t>7, 8 y 9: Liberar </a:t>
            </a:r>
            <a:r>
              <a:rPr lang="es-ES" altLang="es-ES" dirty="0" err="1"/>
              <a:t>ResultSet</a:t>
            </a:r>
            <a:r>
              <a:rPr lang="es-ES" altLang="es-ES" dirty="0"/>
              <a:t>, </a:t>
            </a:r>
            <a:r>
              <a:rPr lang="es-ES" altLang="es-ES" dirty="0" err="1"/>
              <a:t>Statement</a:t>
            </a:r>
            <a:r>
              <a:rPr lang="es-ES" altLang="es-ES" dirty="0"/>
              <a:t> y </a:t>
            </a:r>
            <a:r>
              <a:rPr lang="es-ES" altLang="es-ES" dirty="0" err="1"/>
              <a:t>Connection</a:t>
            </a:r>
            <a:r>
              <a:rPr lang="es-ES" altLang="es-ES" dirty="0"/>
              <a:t>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0EE13FB7-7B2E-4358-84E3-C0DEBFA4BB99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3.2.- FUNCIONAMIENTO GENERAL DE UN PROGRAMA QUE USA JDBC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>
            <a:extLst>
              <a:ext uri="{FF2B5EF4-FFF2-40B4-BE49-F238E27FC236}">
                <a16:creationId xmlns:a16="http://schemas.microsoft.com/office/drawing/2014/main" id="{8793C4A2-45B2-42C7-9430-4A34D4FA0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466850"/>
            <a:ext cx="8228012" cy="4910138"/>
          </a:xfrm>
        </p:spPr>
        <p:txBody>
          <a:bodyPr/>
          <a:lstStyle/>
          <a:p>
            <a:pPr algn="just">
              <a:defRPr/>
            </a:pPr>
            <a:r>
              <a:rPr lang="es-ES" altLang="es-ES" sz="2400" dirty="0"/>
              <a:t>Debes usar la base de datos SQLite  </a:t>
            </a:r>
            <a:r>
              <a:rPr lang="es-ES" altLang="es-ES" sz="2400" b="1" dirty="0" err="1"/>
              <a:t>MisRutas.db</a:t>
            </a:r>
            <a:r>
              <a:rPr lang="es-ES" altLang="es-ES" sz="2400" b="1" dirty="0"/>
              <a:t> </a:t>
            </a:r>
            <a:r>
              <a:rPr lang="es-ES" altLang="es-ES" sz="2400" dirty="0"/>
              <a:t>creada con el programa  DB Browser </a:t>
            </a:r>
            <a:r>
              <a:rPr lang="es-ES" altLang="es-ES" sz="2400" dirty="0" err="1"/>
              <a:t>For</a:t>
            </a:r>
            <a:r>
              <a:rPr lang="es-ES" altLang="es-ES" sz="2400" dirty="0"/>
              <a:t> SQLite en el ejemplo de la presentación 1 de esta unidad.</a:t>
            </a:r>
          </a:p>
          <a:p>
            <a:pPr algn="just">
              <a:defRPr/>
            </a:pPr>
            <a:r>
              <a:rPr lang="es-ES" altLang="es-ES" sz="2000" dirty="0"/>
              <a:t>Tiene las tablas </a:t>
            </a:r>
            <a:r>
              <a:rPr lang="es-ES" altLang="es-ES" sz="2000" b="1" dirty="0"/>
              <a:t>rutas y </a:t>
            </a:r>
            <a:r>
              <a:rPr lang="es-ES" altLang="es-ES" sz="2000" b="1" dirty="0" err="1"/>
              <a:t>waypoints</a:t>
            </a:r>
            <a:r>
              <a:rPr lang="es-ES" altLang="es-ES" sz="2000" b="1" dirty="0"/>
              <a:t>.</a:t>
            </a:r>
            <a:endParaRPr lang="es-ES" altLang="es-ES" sz="2000" dirty="0"/>
          </a:p>
          <a:p>
            <a:pPr algn="just">
              <a:defRPr/>
            </a:pPr>
            <a:r>
              <a:rPr lang="es-ES" altLang="es-ES" sz="2000" dirty="0"/>
              <a:t>Inicia un proyecto.</a:t>
            </a:r>
          </a:p>
          <a:p>
            <a:pPr>
              <a:defRPr/>
            </a:pPr>
            <a:r>
              <a:rPr lang="es-ES" altLang="es-ES" sz="2000" dirty="0"/>
              <a:t>Añade la dependencia en el proyecto Maven para usar la librería </a:t>
            </a:r>
            <a:r>
              <a:rPr lang="es-ES" altLang="es-ES" sz="2000" b="1" dirty="0"/>
              <a:t>SQLite JDBC.</a:t>
            </a:r>
            <a:endParaRPr lang="es-ES" altLang="es-ES" sz="2000" i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4D785B-B839-4612-96F8-063E42ADEB5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EJEMPLO DE PROGRAMA QUE TRABAJA CON UNA BASE DE DATOS SQLITE (1)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2 Marcador de contenido">
            <a:extLst>
              <a:ext uri="{FF2B5EF4-FFF2-40B4-BE49-F238E27FC236}">
                <a16:creationId xmlns:a16="http://schemas.microsoft.com/office/drawing/2014/main" id="{8793C4A2-45B2-42C7-9430-4A34D4FA0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466850"/>
            <a:ext cx="8228012" cy="4910138"/>
          </a:xfrm>
        </p:spPr>
        <p:txBody>
          <a:bodyPr/>
          <a:lstStyle/>
          <a:p>
            <a:pPr algn="just">
              <a:defRPr/>
            </a:pPr>
            <a:r>
              <a:rPr lang="es-ES" altLang="es-ES" sz="2000" dirty="0"/>
              <a:t>Comienza a desarrollar el programa. </a:t>
            </a:r>
          </a:p>
          <a:p>
            <a:pPr algn="just">
              <a:defRPr/>
            </a:pPr>
            <a:r>
              <a:rPr lang="es-ES" altLang="es-ES" sz="2000" dirty="0"/>
              <a:t>Debemos especificar el origen de datos(cual es la base de datos). El origen de datos se especifica con una </a:t>
            </a:r>
            <a:r>
              <a:rPr lang="es-ES" altLang="es-ES" sz="2000" b="1" dirty="0"/>
              <a:t>URL</a:t>
            </a:r>
            <a:r>
              <a:rPr lang="es-ES" altLang="es-ES" sz="2000" dirty="0"/>
              <a:t> que tiene un formato para   para cada SGBD. Para SQLite es:</a:t>
            </a:r>
          </a:p>
          <a:p>
            <a:pPr marL="800100" lvl="2" indent="0" algn="just">
              <a:buFont typeface="Times New Roman" panose="02020603050405020304" pitchFamily="18" charset="0"/>
              <a:buNone/>
              <a:defRPr/>
            </a:pPr>
            <a:r>
              <a:rPr lang="es-ES" altLang="es-ES" b="1" dirty="0"/>
              <a:t>"</a:t>
            </a:r>
            <a:r>
              <a:rPr lang="es-ES" altLang="es-ES" b="1" dirty="0" err="1"/>
              <a:t>jdbc:sqlite:</a:t>
            </a:r>
            <a:r>
              <a:rPr lang="es-ES" altLang="es-ES" b="1" i="1" dirty="0" err="1"/>
              <a:t>archivo_base_datos</a:t>
            </a:r>
            <a:r>
              <a:rPr lang="es-ES" altLang="es-ES" b="1" dirty="0"/>
              <a:t>"</a:t>
            </a:r>
          </a:p>
          <a:p>
            <a:pPr algn="just">
              <a:defRPr/>
            </a:pPr>
            <a:r>
              <a:rPr lang="es-ES" altLang="es-ES" sz="2000" dirty="0"/>
              <a:t>Con esa URL de origen de datos, mediante el método </a:t>
            </a:r>
            <a:r>
              <a:rPr lang="es-ES" altLang="es-ES" sz="2000" b="1" dirty="0" err="1"/>
              <a:t>getConnection</a:t>
            </a:r>
            <a:r>
              <a:rPr lang="es-ES" altLang="es-ES" sz="2000" b="1" dirty="0"/>
              <a:t>,</a:t>
            </a:r>
            <a:r>
              <a:rPr lang="es-ES" altLang="es-ES" sz="2000" dirty="0"/>
              <a:t> obtenemos un objeto de conexión con la base de datos </a:t>
            </a:r>
            <a:r>
              <a:rPr lang="es-ES" altLang="es-ES" sz="2000" i="1" dirty="0"/>
              <a:t>(</a:t>
            </a:r>
            <a:r>
              <a:rPr lang="es-ES" altLang="es-ES" sz="2000" i="1" dirty="0" err="1"/>
              <a:t>Connection</a:t>
            </a:r>
            <a:r>
              <a:rPr lang="es-ES" altLang="es-ES" sz="2000" i="1" dirty="0"/>
              <a:t>) </a:t>
            </a:r>
            <a:r>
              <a:rPr lang="es-ES" altLang="es-ES" sz="2000" dirty="0"/>
              <a:t>que es indispensable para poder trabajar con ella.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Conexión =</a:t>
            </a:r>
          </a:p>
          <a:p>
            <a:pPr marL="0" indent="0" algn="just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DriverManager.getConnection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jdbc:sqlite:misrutas.db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Conexion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OK con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misrutas.db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catch (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SQLException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ClassNotFoundException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pPr marL="0" indent="0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alt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Aft>
                <a:spcPts val="0"/>
              </a:spcAft>
              <a:buFont typeface="Times New Roman" panose="02020603050405020304" pitchFamily="18" charset="0"/>
              <a:buNone/>
              <a:defRPr/>
            </a:pPr>
            <a:r>
              <a:rPr lang="es-ES" alt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54D785B-B839-4612-96F8-063E42ADEB5A}"/>
              </a:ext>
            </a:extLst>
          </p:cNvPr>
          <p:cNvSpPr txBox="1">
            <a:spLocks/>
          </p:cNvSpPr>
          <p:nvPr/>
        </p:nvSpPr>
        <p:spPr bwMode="auto">
          <a:xfrm>
            <a:off x="458788" y="458788"/>
            <a:ext cx="82280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Microsoft YaHei" charset="-122"/>
              </a:defRPr>
            </a:lvl5pPr>
            <a:lvl6pPr marL="25146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6pPr>
            <a:lvl7pPr marL="29718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7pPr>
            <a:lvl8pPr marL="34290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8pPr>
            <a:lvl9pPr marL="3886200" indent="-228600" algn="l" defTabSz="449263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Microsoft YaHei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s-ES" sz="2400" b="1" kern="0" dirty="0">
                <a:solidFill>
                  <a:srgbClr val="FF0000"/>
                </a:solidFill>
              </a:rPr>
              <a:t>EJEMPLO DE PROGRAMA QUE TRABAJA CON UNA BASE DE DATOS SQLITE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3351</TotalTime>
  <Words>1267</Words>
  <Application>Microsoft Office PowerPoint</Application>
  <PresentationFormat>Presentación en pantalla (4:3)</PresentationFormat>
  <Paragraphs>142</Paragraphs>
  <Slides>13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Tema de Office</vt:lpstr>
      <vt:lpstr>1_Tema de Office</vt:lpstr>
      <vt:lpstr>ACCESO A BASES DE DATOS RELACIONALES MEDIANTE CONECTORES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CONECTORES</dc:title>
  <dc:creator>LuisHerrero</dc:creator>
  <cp:lastModifiedBy>Luis Jesús Herrero de Cos</cp:lastModifiedBy>
  <cp:revision>139</cp:revision>
  <cp:lastPrinted>1601-01-01T00:00:00Z</cp:lastPrinted>
  <dcterms:created xsi:type="dcterms:W3CDTF">1601-01-01T00:00:00Z</dcterms:created>
  <dcterms:modified xsi:type="dcterms:W3CDTF">2023-09-11T19:51:43Z</dcterms:modified>
</cp:coreProperties>
</file>