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321" r:id="rId4"/>
    <p:sldId id="323" r:id="rId5"/>
    <p:sldId id="322" r:id="rId6"/>
    <p:sldId id="324" r:id="rId7"/>
    <p:sldId id="325" r:id="rId8"/>
    <p:sldId id="326" r:id="rId9"/>
    <p:sldId id="327" r:id="rId10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494DD-2DD3-4C66-84E4-5F32707184F5}" v="3" dt="2023-10-19T15:14:23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>
      <p:cViewPr varScale="1">
        <p:scale>
          <a:sx n="71" d="100"/>
          <a:sy n="71" d="100"/>
        </p:scale>
        <p:origin x="109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8FD3763C-19AF-4814-9DB6-A4919F667189}"/>
    <pc:docChg chg="modSld">
      <pc:chgData name="Luis Jesús Herrero de Cos" userId="1a803f82-0012-431b-a368-6f3c9304e3f9" providerId="ADAL" clId="{8FD3763C-19AF-4814-9DB6-A4919F667189}" dt="2022-11-11T10:18:37.599" v="277" actId="20577"/>
      <pc:docMkLst>
        <pc:docMk/>
      </pc:docMkLst>
      <pc:sldChg chg="modSp mod">
        <pc:chgData name="Luis Jesús Herrero de Cos" userId="1a803f82-0012-431b-a368-6f3c9304e3f9" providerId="ADAL" clId="{8FD3763C-19AF-4814-9DB6-A4919F667189}" dt="2022-11-11T09:46:10.758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8FD3763C-19AF-4814-9DB6-A4919F667189}" dt="2022-11-11T09:46:10.758" v="1" actId="20577"/>
          <ac:spMkLst>
            <pc:docMk/>
            <pc:sldMk cId="0" sldId="256"/>
            <ac:spMk id="3075" creationId="{4FAD8F73-A38F-4878-8FC6-8D745C519C54}"/>
          </ac:spMkLst>
        </pc:spChg>
      </pc:sldChg>
      <pc:sldChg chg="modSp mod">
        <pc:chgData name="Luis Jesús Herrero de Cos" userId="1a803f82-0012-431b-a368-6f3c9304e3f9" providerId="ADAL" clId="{8FD3763C-19AF-4814-9DB6-A4919F667189}" dt="2022-11-11T09:53:29.382" v="5" actId="20577"/>
        <pc:sldMkLst>
          <pc:docMk/>
          <pc:sldMk cId="0" sldId="280"/>
        </pc:sldMkLst>
        <pc:spChg chg="mod">
          <ac:chgData name="Luis Jesús Herrero de Cos" userId="1a803f82-0012-431b-a368-6f3c9304e3f9" providerId="ADAL" clId="{8FD3763C-19AF-4814-9DB6-A4919F667189}" dt="2022-11-11T09:53:29.382" v="5" actId="20577"/>
          <ac:spMkLst>
            <pc:docMk/>
            <pc:sldMk cId="0" sldId="280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8FD3763C-19AF-4814-9DB6-A4919F667189}" dt="2022-11-11T09:53:40.999" v="10" actId="20577"/>
        <pc:sldMkLst>
          <pc:docMk/>
          <pc:sldMk cId="0" sldId="321"/>
        </pc:sldMkLst>
        <pc:spChg chg="mod">
          <ac:chgData name="Luis Jesús Herrero de Cos" userId="1a803f82-0012-431b-a368-6f3c9304e3f9" providerId="ADAL" clId="{8FD3763C-19AF-4814-9DB6-A4919F667189}" dt="2022-11-11T09:53:40.999" v="10" actId="20577"/>
          <ac:spMkLst>
            <pc:docMk/>
            <pc:sldMk cId="0" sldId="321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8FD3763C-19AF-4814-9DB6-A4919F667189}" dt="2022-11-11T09:56:20.228" v="18" actId="20577"/>
        <pc:sldMkLst>
          <pc:docMk/>
          <pc:sldMk cId="0" sldId="322"/>
        </pc:sldMkLst>
        <pc:spChg chg="mod">
          <ac:chgData name="Luis Jesús Herrero de Cos" userId="1a803f82-0012-431b-a368-6f3c9304e3f9" providerId="ADAL" clId="{8FD3763C-19AF-4814-9DB6-A4919F667189}" dt="2022-11-11T09:56:20.228" v="18" actId="20577"/>
          <ac:spMkLst>
            <pc:docMk/>
            <pc:sldMk cId="0" sldId="322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8FD3763C-19AF-4814-9DB6-A4919F667189}" dt="2022-11-11T10:10:26.665" v="253" actId="6549"/>
        <pc:sldMkLst>
          <pc:docMk/>
          <pc:sldMk cId="0" sldId="323"/>
        </pc:sldMkLst>
        <pc:spChg chg="mod">
          <ac:chgData name="Luis Jesús Herrero de Cos" userId="1a803f82-0012-431b-a368-6f3c9304e3f9" providerId="ADAL" clId="{8FD3763C-19AF-4814-9DB6-A4919F667189}" dt="2022-11-11T09:55:40.326" v="14" actId="20577"/>
          <ac:spMkLst>
            <pc:docMk/>
            <pc:sldMk cId="0" sldId="323"/>
            <ac:spMk id="7" creationId="{6E9FAB97-3E63-4577-8B85-9DAEFBF64D85}"/>
          </ac:spMkLst>
        </pc:spChg>
        <pc:spChg chg="mod">
          <ac:chgData name="Luis Jesús Herrero de Cos" userId="1a803f82-0012-431b-a368-6f3c9304e3f9" providerId="ADAL" clId="{8FD3763C-19AF-4814-9DB6-A4919F667189}" dt="2022-11-11T10:10:26.665" v="253" actId="6549"/>
          <ac:spMkLst>
            <pc:docMk/>
            <pc:sldMk cId="0" sldId="323"/>
            <ac:spMk id="8193" creationId="{EFB42AF8-7BAA-4006-B784-D5ECDF3467C1}"/>
          </ac:spMkLst>
        </pc:spChg>
      </pc:sldChg>
      <pc:sldChg chg="modSp mod">
        <pc:chgData name="Luis Jesús Herrero de Cos" userId="1a803f82-0012-431b-a368-6f3c9304e3f9" providerId="ADAL" clId="{8FD3763C-19AF-4814-9DB6-A4919F667189}" dt="2022-11-11T10:15:36.092" v="257" actId="20577"/>
        <pc:sldMkLst>
          <pc:docMk/>
          <pc:sldMk cId="0" sldId="324"/>
        </pc:sldMkLst>
        <pc:spChg chg="mod">
          <ac:chgData name="Luis Jesús Herrero de Cos" userId="1a803f82-0012-431b-a368-6f3c9304e3f9" providerId="ADAL" clId="{8FD3763C-19AF-4814-9DB6-A4919F667189}" dt="2022-11-11T10:15:36.092" v="257" actId="20577"/>
          <ac:spMkLst>
            <pc:docMk/>
            <pc:sldMk cId="0" sldId="324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8FD3763C-19AF-4814-9DB6-A4919F667189}" dt="2022-11-11T10:16:07.387" v="267" actId="20577"/>
        <pc:sldMkLst>
          <pc:docMk/>
          <pc:sldMk cId="0" sldId="325"/>
        </pc:sldMkLst>
        <pc:spChg chg="mod">
          <ac:chgData name="Luis Jesús Herrero de Cos" userId="1a803f82-0012-431b-a368-6f3c9304e3f9" providerId="ADAL" clId="{8FD3763C-19AF-4814-9DB6-A4919F667189}" dt="2022-11-11T10:16:01.298" v="265" actId="20577"/>
          <ac:spMkLst>
            <pc:docMk/>
            <pc:sldMk cId="0" sldId="325"/>
            <ac:spMk id="7" creationId="{6E9FAB97-3E63-4577-8B85-9DAEFBF64D85}"/>
          </ac:spMkLst>
        </pc:spChg>
        <pc:spChg chg="mod">
          <ac:chgData name="Luis Jesús Herrero de Cos" userId="1a803f82-0012-431b-a368-6f3c9304e3f9" providerId="ADAL" clId="{8FD3763C-19AF-4814-9DB6-A4919F667189}" dt="2022-11-11T10:16:07.387" v="267" actId="20577"/>
          <ac:spMkLst>
            <pc:docMk/>
            <pc:sldMk cId="0" sldId="325"/>
            <ac:spMk id="8193" creationId="{EFB42AF8-7BAA-4006-B784-D5ECDF3467C1}"/>
          </ac:spMkLst>
        </pc:spChg>
      </pc:sldChg>
      <pc:sldChg chg="modSp mod">
        <pc:chgData name="Luis Jesús Herrero de Cos" userId="1a803f82-0012-431b-a368-6f3c9304e3f9" providerId="ADAL" clId="{8FD3763C-19AF-4814-9DB6-A4919F667189}" dt="2022-11-11T10:18:03.421" v="272" actId="20577"/>
        <pc:sldMkLst>
          <pc:docMk/>
          <pc:sldMk cId="0" sldId="326"/>
        </pc:sldMkLst>
        <pc:spChg chg="mod">
          <ac:chgData name="Luis Jesús Herrero de Cos" userId="1a803f82-0012-431b-a368-6f3c9304e3f9" providerId="ADAL" clId="{8FD3763C-19AF-4814-9DB6-A4919F667189}" dt="2022-11-11T10:18:03.421" v="272" actId="20577"/>
          <ac:spMkLst>
            <pc:docMk/>
            <pc:sldMk cId="0" sldId="326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8FD3763C-19AF-4814-9DB6-A4919F667189}" dt="2022-11-11T10:18:37.599" v="277" actId="20577"/>
        <pc:sldMkLst>
          <pc:docMk/>
          <pc:sldMk cId="0" sldId="327"/>
        </pc:sldMkLst>
        <pc:spChg chg="mod">
          <ac:chgData name="Luis Jesús Herrero de Cos" userId="1a803f82-0012-431b-a368-6f3c9304e3f9" providerId="ADAL" clId="{8FD3763C-19AF-4814-9DB6-A4919F667189}" dt="2022-11-11T10:18:37.599" v="277" actId="20577"/>
          <ac:spMkLst>
            <pc:docMk/>
            <pc:sldMk cId="0" sldId="327"/>
            <ac:spMk id="7" creationId="{6E9FAB97-3E63-4577-8B85-9DAEFBF64D85}"/>
          </ac:spMkLst>
        </pc:spChg>
      </pc:sldChg>
    </pc:docChg>
  </pc:docChgLst>
  <pc:docChgLst>
    <pc:chgData name="Luis Herrero de Cos" userId="1a803f82-0012-431b-a368-6f3c9304e3f9" providerId="ADAL" clId="{6D1748A3-6515-417A-AA6E-99F31EFA26E2}"/>
    <pc:docChg chg="modSld">
      <pc:chgData name="Luis Herrero de Cos" userId="1a803f82-0012-431b-a368-6f3c9304e3f9" providerId="ADAL" clId="{6D1748A3-6515-417A-AA6E-99F31EFA26E2}" dt="2019-11-07T18:37:53.742" v="0"/>
      <pc:docMkLst>
        <pc:docMk/>
      </pc:docMkLst>
      <pc:sldChg chg="modSp">
        <pc:chgData name="Luis Herrero de Cos" userId="1a803f82-0012-431b-a368-6f3c9304e3f9" providerId="ADAL" clId="{6D1748A3-6515-417A-AA6E-99F31EFA26E2}" dt="2019-11-07T18:37:53.742" v="0"/>
        <pc:sldMkLst>
          <pc:docMk/>
          <pc:sldMk cId="0" sldId="327"/>
        </pc:sldMkLst>
        <pc:spChg chg="mod">
          <ac:chgData name="Luis Herrero de Cos" userId="1a803f82-0012-431b-a368-6f3c9304e3f9" providerId="ADAL" clId="{6D1748A3-6515-417A-AA6E-99F31EFA26E2}" dt="2019-11-07T18:37:53.742" v="0"/>
          <ac:spMkLst>
            <pc:docMk/>
            <pc:sldMk cId="0" sldId="327"/>
            <ac:spMk id="7" creationId="{6E9FAB97-3E63-4577-8B85-9DAEFBF64D85}"/>
          </ac:spMkLst>
        </pc:spChg>
      </pc:sldChg>
    </pc:docChg>
  </pc:docChgLst>
  <pc:docChgLst>
    <pc:chgData name="Luis Jesús Herrero de Cos" userId="1a803f82-0012-431b-a368-6f3c9304e3f9" providerId="ADAL" clId="{949A0699-D8E4-467C-B342-21751403553B}"/>
    <pc:docChg chg="modSld">
      <pc:chgData name="Luis Jesús Herrero de Cos" userId="1a803f82-0012-431b-a368-6f3c9304e3f9" providerId="ADAL" clId="{949A0699-D8E4-467C-B342-21751403553B}" dt="2023-09-22T12:55:35.230" v="1" actId="20577"/>
      <pc:docMkLst>
        <pc:docMk/>
      </pc:docMkLst>
      <pc:sldChg chg="modSp mod">
        <pc:chgData name="Luis Jesús Herrero de Cos" userId="1a803f82-0012-431b-a368-6f3c9304e3f9" providerId="ADAL" clId="{949A0699-D8E4-467C-B342-21751403553B}" dt="2023-09-22T12:55:35.230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949A0699-D8E4-467C-B342-21751403553B}" dt="2023-09-22T12:55:35.230" v="1" actId="20577"/>
          <ac:spMkLst>
            <pc:docMk/>
            <pc:sldMk cId="0" sldId="256"/>
            <ac:spMk id="3075" creationId="{4FAD8F73-A38F-4878-8FC6-8D745C519C54}"/>
          </ac:spMkLst>
        </pc:spChg>
      </pc:sldChg>
    </pc:docChg>
  </pc:docChgLst>
  <pc:docChgLst>
    <pc:chgData name="Luis Jesús Herrero de Cos" userId="1a803f82-0012-431b-a368-6f3c9304e3f9" providerId="ADAL" clId="{4BD59BB1-1400-4CC2-B633-5B3BA805B478}"/>
    <pc:docChg chg="modSld">
      <pc:chgData name="Luis Jesús Herrero de Cos" userId="1a803f82-0012-431b-a368-6f3c9304e3f9" providerId="ADAL" clId="{4BD59BB1-1400-4CC2-B633-5B3BA805B478}" dt="2020-12-21T17:04:41.719" v="17" actId="20577"/>
      <pc:docMkLst>
        <pc:docMk/>
      </pc:docMkLst>
      <pc:sldChg chg="modSp mod">
        <pc:chgData name="Luis Jesús Herrero de Cos" userId="1a803f82-0012-431b-a368-6f3c9304e3f9" providerId="ADAL" clId="{4BD59BB1-1400-4CC2-B633-5B3BA805B478}" dt="2020-11-29T21:05:46.811" v="1" actId="6549"/>
        <pc:sldMkLst>
          <pc:docMk/>
          <pc:sldMk cId="0" sldId="256"/>
        </pc:sldMkLst>
        <pc:spChg chg="mod">
          <ac:chgData name="Luis Jesús Herrero de Cos" userId="1a803f82-0012-431b-a368-6f3c9304e3f9" providerId="ADAL" clId="{4BD59BB1-1400-4CC2-B633-5B3BA805B478}" dt="2020-11-29T21:05:46.811" v="1" actId="6549"/>
          <ac:spMkLst>
            <pc:docMk/>
            <pc:sldMk cId="0" sldId="256"/>
            <ac:spMk id="3075" creationId="{4FAD8F73-A38F-4878-8FC6-8D745C519C54}"/>
          </ac:spMkLst>
        </pc:spChg>
      </pc:sldChg>
      <pc:sldChg chg="modSp mod">
        <pc:chgData name="Luis Jesús Herrero de Cos" userId="1a803f82-0012-431b-a368-6f3c9304e3f9" providerId="ADAL" clId="{4BD59BB1-1400-4CC2-B633-5B3BA805B478}" dt="2020-12-21T17:03:44.511" v="3" actId="20577"/>
        <pc:sldMkLst>
          <pc:docMk/>
          <pc:sldMk cId="0" sldId="280"/>
        </pc:sldMkLst>
        <pc:spChg chg="mod">
          <ac:chgData name="Luis Jesús Herrero de Cos" userId="1a803f82-0012-431b-a368-6f3c9304e3f9" providerId="ADAL" clId="{4BD59BB1-1400-4CC2-B633-5B3BA805B478}" dt="2020-12-21T17:03:44.511" v="3" actId="20577"/>
          <ac:spMkLst>
            <pc:docMk/>
            <pc:sldMk cId="0" sldId="280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4BD59BB1-1400-4CC2-B633-5B3BA805B478}" dt="2020-12-21T17:03:49.031" v="5" actId="20577"/>
        <pc:sldMkLst>
          <pc:docMk/>
          <pc:sldMk cId="0" sldId="321"/>
        </pc:sldMkLst>
        <pc:spChg chg="mod">
          <ac:chgData name="Luis Jesús Herrero de Cos" userId="1a803f82-0012-431b-a368-6f3c9304e3f9" providerId="ADAL" clId="{4BD59BB1-1400-4CC2-B633-5B3BA805B478}" dt="2020-12-21T17:03:49.031" v="5" actId="20577"/>
          <ac:spMkLst>
            <pc:docMk/>
            <pc:sldMk cId="0" sldId="321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4BD59BB1-1400-4CC2-B633-5B3BA805B478}" dt="2020-12-21T17:04:11.504" v="9" actId="20577"/>
        <pc:sldMkLst>
          <pc:docMk/>
          <pc:sldMk cId="0" sldId="322"/>
        </pc:sldMkLst>
        <pc:spChg chg="mod">
          <ac:chgData name="Luis Jesús Herrero de Cos" userId="1a803f82-0012-431b-a368-6f3c9304e3f9" providerId="ADAL" clId="{4BD59BB1-1400-4CC2-B633-5B3BA805B478}" dt="2020-12-21T17:04:11.504" v="9" actId="20577"/>
          <ac:spMkLst>
            <pc:docMk/>
            <pc:sldMk cId="0" sldId="322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4BD59BB1-1400-4CC2-B633-5B3BA805B478}" dt="2020-12-21T17:04:03.542" v="7" actId="20577"/>
        <pc:sldMkLst>
          <pc:docMk/>
          <pc:sldMk cId="0" sldId="323"/>
        </pc:sldMkLst>
        <pc:spChg chg="mod">
          <ac:chgData name="Luis Jesús Herrero de Cos" userId="1a803f82-0012-431b-a368-6f3c9304e3f9" providerId="ADAL" clId="{4BD59BB1-1400-4CC2-B633-5B3BA805B478}" dt="2020-12-21T17:04:03.542" v="7" actId="20577"/>
          <ac:spMkLst>
            <pc:docMk/>
            <pc:sldMk cId="0" sldId="323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4BD59BB1-1400-4CC2-B633-5B3BA805B478}" dt="2020-12-21T17:04:22.336" v="11" actId="20577"/>
        <pc:sldMkLst>
          <pc:docMk/>
          <pc:sldMk cId="0" sldId="324"/>
        </pc:sldMkLst>
        <pc:spChg chg="mod">
          <ac:chgData name="Luis Jesús Herrero de Cos" userId="1a803f82-0012-431b-a368-6f3c9304e3f9" providerId="ADAL" clId="{4BD59BB1-1400-4CC2-B633-5B3BA805B478}" dt="2020-12-21T17:04:22.336" v="11" actId="20577"/>
          <ac:spMkLst>
            <pc:docMk/>
            <pc:sldMk cId="0" sldId="324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4BD59BB1-1400-4CC2-B633-5B3BA805B478}" dt="2020-12-21T17:04:28.406" v="13" actId="20577"/>
        <pc:sldMkLst>
          <pc:docMk/>
          <pc:sldMk cId="0" sldId="325"/>
        </pc:sldMkLst>
        <pc:spChg chg="mod">
          <ac:chgData name="Luis Jesús Herrero de Cos" userId="1a803f82-0012-431b-a368-6f3c9304e3f9" providerId="ADAL" clId="{4BD59BB1-1400-4CC2-B633-5B3BA805B478}" dt="2020-12-21T17:04:28.406" v="13" actId="20577"/>
          <ac:spMkLst>
            <pc:docMk/>
            <pc:sldMk cId="0" sldId="325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4BD59BB1-1400-4CC2-B633-5B3BA805B478}" dt="2020-12-21T17:04:35.570" v="15" actId="20577"/>
        <pc:sldMkLst>
          <pc:docMk/>
          <pc:sldMk cId="0" sldId="326"/>
        </pc:sldMkLst>
        <pc:spChg chg="mod">
          <ac:chgData name="Luis Jesús Herrero de Cos" userId="1a803f82-0012-431b-a368-6f3c9304e3f9" providerId="ADAL" clId="{4BD59BB1-1400-4CC2-B633-5B3BA805B478}" dt="2020-12-21T17:04:35.570" v="15" actId="20577"/>
          <ac:spMkLst>
            <pc:docMk/>
            <pc:sldMk cId="0" sldId="326"/>
            <ac:spMk id="7" creationId="{6E9FAB97-3E63-4577-8B85-9DAEFBF64D85}"/>
          </ac:spMkLst>
        </pc:spChg>
      </pc:sldChg>
      <pc:sldChg chg="modSp mod">
        <pc:chgData name="Luis Jesús Herrero de Cos" userId="1a803f82-0012-431b-a368-6f3c9304e3f9" providerId="ADAL" clId="{4BD59BB1-1400-4CC2-B633-5B3BA805B478}" dt="2020-12-21T17:04:41.719" v="17" actId="20577"/>
        <pc:sldMkLst>
          <pc:docMk/>
          <pc:sldMk cId="0" sldId="327"/>
        </pc:sldMkLst>
        <pc:spChg chg="mod">
          <ac:chgData name="Luis Jesús Herrero de Cos" userId="1a803f82-0012-431b-a368-6f3c9304e3f9" providerId="ADAL" clId="{4BD59BB1-1400-4CC2-B633-5B3BA805B478}" dt="2020-12-21T17:04:41.719" v="17" actId="20577"/>
          <ac:spMkLst>
            <pc:docMk/>
            <pc:sldMk cId="0" sldId="327"/>
            <ac:spMk id="7" creationId="{6E9FAB97-3E63-4577-8B85-9DAEFBF64D85}"/>
          </ac:spMkLst>
        </pc:spChg>
      </pc:sldChg>
    </pc:docChg>
  </pc:docChgLst>
  <pc:docChgLst>
    <pc:chgData name="Luis Jesús Herrero de Cos" userId="1a803f82-0012-431b-a368-6f3c9304e3f9" providerId="ADAL" clId="{55C494DD-2DD3-4C66-84E4-5F32707184F5}"/>
    <pc:docChg chg="modSld">
      <pc:chgData name="Luis Jesús Herrero de Cos" userId="1a803f82-0012-431b-a368-6f3c9304e3f9" providerId="ADAL" clId="{55C494DD-2DD3-4C66-84E4-5F32707184F5}" dt="2023-10-19T15:14:39.448" v="33" actId="108"/>
      <pc:docMkLst>
        <pc:docMk/>
      </pc:docMkLst>
      <pc:sldChg chg="addSp delSp modSp mod">
        <pc:chgData name="Luis Jesús Herrero de Cos" userId="1a803f82-0012-431b-a368-6f3c9304e3f9" providerId="ADAL" clId="{55C494DD-2DD3-4C66-84E4-5F32707184F5}" dt="2023-10-19T15:14:39.448" v="33" actId="108"/>
        <pc:sldMkLst>
          <pc:docMk/>
          <pc:sldMk cId="0" sldId="323"/>
        </pc:sldMkLst>
        <pc:spChg chg="add del">
          <ac:chgData name="Luis Jesús Herrero de Cos" userId="1a803f82-0012-431b-a368-6f3c9304e3f9" providerId="ADAL" clId="{55C494DD-2DD3-4C66-84E4-5F32707184F5}" dt="2023-10-19T15:14:18.338" v="28"/>
          <ac:spMkLst>
            <pc:docMk/>
            <pc:sldMk cId="0" sldId="323"/>
            <ac:spMk id="2" creationId="{5B36748A-4F09-E47D-A09D-DBBED32CE313}"/>
          </ac:spMkLst>
        </pc:spChg>
        <pc:spChg chg="mod">
          <ac:chgData name="Luis Jesús Herrero de Cos" userId="1a803f82-0012-431b-a368-6f3c9304e3f9" providerId="ADAL" clId="{55C494DD-2DD3-4C66-84E4-5F32707184F5}" dt="2023-10-19T15:14:39.448" v="33" actId="108"/>
          <ac:spMkLst>
            <pc:docMk/>
            <pc:sldMk cId="0" sldId="323"/>
            <ac:spMk id="8193" creationId="{EFB42AF8-7BAA-4006-B784-D5ECDF3467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73C01C9B-F073-419A-BD94-5D053F2FDBD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AA19A9-103D-4C26-B2D9-0EBF4CD139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B25B88-7F1B-4117-AA55-81BAF158F49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D869A8-85E0-48F4-B2FE-8A635E6736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E34B4C-E340-4643-9D6F-9EF54143E9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737C03-C839-4B56-A0BC-73361C890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97E9E15A-4E94-4E3B-A027-844A39390C9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59098DD-96DC-45BA-8EBE-8B5088FE71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3E92B1-9930-4439-A440-15E319452A94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</a:t>
            </a:fld>
            <a:endParaRPr lang="es-ES" altLang="es-ES" sz="1400" dirty="0">
              <a:cs typeface="Arial Unicode MS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CABA95A1-E1E1-4F76-9829-187A0D697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7AFB8C5C-8DD3-432D-9B38-CA927F3F2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E15C8F5D-1ACE-44A2-9514-DD0BECBFAA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DC39D3E8-49E4-4362-BD5E-8E76F8C28218}" type="slidenum">
              <a:rPr lang="es-ES_tradnl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s-ES_tradnl" altLang="es-ES">
              <a:latin typeface="Arial" panose="020B0604020202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12E9F69A-8BAF-46A4-AE85-FD7DC9B75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9D3DC98-7B05-4A7E-9090-456EBADBE75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689B6475-B47A-4C82-BDCD-5B46F7CE72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5D80BE6F-D139-4ECE-BFE6-BBF52CBB776B}" type="slidenum">
              <a:rPr lang="es-ES_tradnl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s-ES_tradnl" altLang="es-ES">
              <a:latin typeface="Arial" panose="020B0604020202020204" pitchFamily="34" charset="0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E6B2EAFA-646C-41E4-81D8-0DA22D519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EE3D2433-E610-4358-A48B-BC3B9928F8E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F6152226-B037-47B7-B078-E59E0DD7F91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2E8B1ED8-11D3-43FE-8A03-D65376E7EF12}" type="slidenum">
              <a:rPr lang="es-ES_tradnl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s-ES_tradnl" altLang="es-ES">
              <a:latin typeface="Arial" panose="020B0604020202020204" pitchFamily="34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D02BEB96-51DA-45F9-88CB-AD317B09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911C1A63-7DDB-4156-9530-71CD7B5B0D0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EBCDDD2F-D2EA-4989-ABF8-D8932C1A4FE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BFD98C9C-6B4C-4ADE-9F7E-DFA2555739C1}" type="slidenum">
              <a:rPr lang="es-ES_tradnl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s-ES_tradnl" altLang="es-ES">
              <a:latin typeface="Arial" panose="020B0604020202020204" pitchFamily="34" charset="0"/>
            </a:endParaRPr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D69A5FA5-A888-4291-ADC5-18A03764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A9389B5-0A81-434B-B52B-61924C540D5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>
            <a:extLst>
              <a:ext uri="{FF2B5EF4-FFF2-40B4-BE49-F238E27FC236}">
                <a16:creationId xmlns:a16="http://schemas.microsoft.com/office/drawing/2014/main" id="{93285306-D284-449E-AB91-54D57F8226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64F3007E-B250-4657-91DF-92ABACC15C2F}" type="slidenum">
              <a:rPr lang="es-ES_tradnl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s-ES_tradnl" altLang="es-ES">
              <a:latin typeface="Arial" panose="020B0604020202020204" pitchFamily="34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DB3DD807-AFCE-4676-A8C4-78E21DB6C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E0000AFB-566F-4702-84AC-77522571B8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E53918E2-79A6-433D-8326-914FD430F0C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D150A59D-1C49-464E-B9E7-7C41938388BD}" type="slidenum">
              <a:rPr lang="es-ES_tradnl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s-ES_tradnl" altLang="es-ES">
              <a:latin typeface="Arial" panose="020B0604020202020204" pitchFamily="34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3046B19D-76ED-4FA6-A2CA-A6D4F682A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B21E8370-F6F3-40FF-B1DF-ECC6EEC0FA9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8FE8AE99-D823-4066-B600-E73F8B057A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04DB7082-9DE0-451B-8A1B-E2EF1EEB4FB3}" type="slidenum">
              <a:rPr lang="es-ES_tradnl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es-ES_tradnl" altLang="es-ES">
              <a:latin typeface="Arial" panose="020B0604020202020204" pitchFamily="34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E700174D-3A5B-4056-B028-FF7A218B6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F5BC002-702E-4B60-80EC-F7B7D611EA1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>
            <a:extLst>
              <a:ext uri="{FF2B5EF4-FFF2-40B4-BE49-F238E27FC236}">
                <a16:creationId xmlns:a16="http://schemas.microsoft.com/office/drawing/2014/main" id="{443BC48A-ABBF-4FC6-B1A2-4EA8B663EC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97FCB46-AD45-4EB2-A58E-002DA670A62A}" type="slidenum">
              <a:rPr lang="es-ES_tradnl" altLang="es-E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s-ES_tradnl" altLang="es-ES">
              <a:latin typeface="Arial" panose="020B0604020202020204" pitchFamily="34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9E44C4F8-ECBD-4C50-8CD9-D01339E80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ES" altLang="es-E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84D50D31-87F7-41DF-931C-2148D1785FB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6139F6-8EE1-4119-9E6C-02B19F0ACED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5682C-6D10-4B2A-B999-35A96F60F11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2FFF2-435B-43E7-9B86-80300F0A49E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924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ACFE7F-0B69-4B5D-97DB-63229C74EF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A699E-0F0A-4DB0-9F19-A5433893ADF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5FC67-EE35-44E9-A0C5-A86854AAA90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6773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5B8FBF-D141-4A8F-9E24-E4A6845EC2F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0368D-164D-4DC2-A918-27ADC0203E3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1674F-594D-4F38-9F6A-2FF459DED08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89908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80E8B-8623-4C24-8479-96619E914C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2E004D-3294-4DBC-98DA-E35FCA431B8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8E083-5F46-490D-8A6C-2B2B76ADB00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462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0F377C-8075-4176-8F0F-3401FB20D0F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072E6C-FCCF-4D8E-B3C6-C2376F58FAD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F701F-3C15-486F-A37E-4B5C0D501AC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7555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D970FE-EF75-434D-92D5-BD84DC1AD84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E5518-8C8C-4595-8F03-8925BA37AD6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7FA6-7F90-417E-B1B1-7C398D8972F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5553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AE817A-01A5-4178-98FE-83BC8C71FA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ACE4AAE-5037-4F56-AE6B-C8460C94AA0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30773-9A7D-485F-9876-3FE944A9229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3903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6F8B1F-097B-450C-BC6D-62CD349934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FB1FE92-5010-4CB5-88F0-14488E8322C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6455-AA7C-4D65-BB84-4A254F66617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201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48325D-736D-4D78-8C36-4D08A3BAFF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22B7A4-3E60-442B-BA90-9F97F1C03C1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81D91-D21E-425A-902F-FF9D8F4566F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889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658F4BF-C2C8-4D28-A687-3947D180E8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D42F34-8DA9-41FF-803A-66BAAC8425A9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93F03-B7F7-496C-8AD9-FE0CD287250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0946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A01938-8992-4E5C-B7ED-E6FD7484E88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351CE2D-E57F-4B8D-B680-8D7B91596DB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1704C-3140-48AB-9E9B-544E69D557A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487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812CF0-D118-4814-8C58-F32BFD585F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3D919C-991F-4E52-907E-E9A367E3A3B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8271-0463-4F79-AC62-18B41CB0925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4666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DF6965A-5305-4545-A4B5-B52FD1DC3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48427B-7859-452D-88C7-AB8E9909689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76B44BDE-A7D0-4AA3-8BC6-96A64EB59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CB0A2-6A14-4C13-81E4-FC4CEEDF1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91609A65-9068-44F5-B189-788FC8D7070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FB0A6B48-D5AF-4EAF-A43B-9E57C72D4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5988697D-AF0F-48CA-B450-D2E07898E7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149725"/>
            <a:ext cx="7772400" cy="14700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ES" altLang="es-ES" dirty="0"/>
              <a:t>ACCESO A BASES DE DATOS RELACIONALES MEDIANTE CONECTORES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4FAD8F73-A38F-4878-8FC6-8D745C519C5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1676400"/>
            <a:ext cx="6400800" cy="1752600"/>
          </a:xfrm>
        </p:spPr>
        <p:txBody>
          <a:bodyPr lIns="90000" tIns="45000" rIns="90000" bIns="45000"/>
          <a:lstStyle/>
          <a:p>
            <a:pPr marL="0" indent="0" algn="ctr" eaLnBrk="1" hangingPunct="1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 altLang="es-ES" sz="4400"/>
              <a:t>UNIDAD 1-parte </a:t>
            </a:r>
            <a:r>
              <a:rPr lang="es-ES" altLang="es-ES" sz="4400" dirty="0"/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EFB42AF8-7BAA-4006-B784-D5ECDF34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874713"/>
            <a:ext cx="8358188" cy="538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Dentro de un bloque catch de </a:t>
            </a:r>
            <a:r>
              <a:rPr lang="es-ES" altLang="es-ES" dirty="0" err="1"/>
              <a:t>SQLException</a:t>
            </a:r>
            <a:r>
              <a:rPr lang="es-ES" altLang="es-ES" dirty="0"/>
              <a:t> tenemos acceso a una serie de métodos del objeto </a:t>
            </a:r>
            <a:r>
              <a:rPr lang="es-ES" altLang="es-ES" b="1" dirty="0" err="1"/>
              <a:t>SQLException</a:t>
            </a:r>
            <a:r>
              <a:rPr lang="es-ES" altLang="es-ES" b="1" dirty="0"/>
              <a:t> </a:t>
            </a:r>
            <a:r>
              <a:rPr lang="es-ES" altLang="es-ES" dirty="0"/>
              <a:t>recibido</a:t>
            </a:r>
            <a:r>
              <a:rPr lang="es-ES" altLang="es-ES" b="1" dirty="0"/>
              <a:t>. </a:t>
            </a:r>
            <a:r>
              <a:rPr lang="es-ES" altLang="es-ES" dirty="0"/>
              <a:t>Eso métodos nos dan información sobre los mensajes de error y códigos de error devueltos por el servidor de base de datos. </a:t>
            </a:r>
          </a:p>
          <a:p>
            <a:pPr algn="just">
              <a:spcAft>
                <a:spcPts val="600"/>
              </a:spcAft>
              <a:defRPr/>
            </a:pPr>
            <a:r>
              <a:rPr lang="es-ES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Se trata de los mismos mensajes y códigos recibidos por cualquier cliente cuando envía instrucciones SQL al servidor.</a:t>
            </a:r>
          </a:p>
          <a:p>
            <a:pPr algn="just">
              <a:spcAft>
                <a:spcPts val="600"/>
              </a:spcAft>
              <a:defRPr/>
            </a:pPr>
            <a:endParaRPr lang="es-E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algn="just">
              <a:spcAft>
                <a:spcPts val="600"/>
              </a:spcAf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BD2A3C29-1323-4107-94E0-2651F918C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  <a:buClr>
                <a:srgbClr val="898989"/>
              </a:buClr>
              <a:buFont typeface="Calibri" panose="020F0502020204030204" pitchFamily="34" charset="0"/>
              <a:buNone/>
            </a:pPr>
            <a:fld id="{E6CF199C-CFF3-4142-B7EE-F3F302AA7BF7}" type="slidenum">
              <a:rPr lang="es-ES_tradnl" altLang="es-ES" sz="1200">
                <a:solidFill>
                  <a:srgbClr val="898989"/>
                </a:solidFill>
                <a:ea typeface="DejaVu Sans"/>
                <a:cs typeface="DejaVu Sans"/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  <a:buClr>
                  <a:srgbClr val="898989"/>
                </a:buClr>
                <a:buFont typeface="Calibri" panose="020F0502020204030204" pitchFamily="34" charset="0"/>
                <a:buNone/>
              </a:pPr>
              <a:t>2</a:t>
            </a:fld>
            <a:endParaRPr lang="es-ES_tradnl" altLang="es-ES" sz="1200">
              <a:solidFill>
                <a:srgbClr val="898989"/>
              </a:solidFill>
              <a:ea typeface="DejaVu Sans"/>
              <a:cs typeface="DejaVu San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9FAB97-3E63-4577-8B85-9DAEFBF64D85}"/>
              </a:ext>
            </a:extLst>
          </p:cNvPr>
          <p:cNvSpPr/>
          <p:nvPr/>
        </p:nvSpPr>
        <p:spPr>
          <a:xfrm>
            <a:off x="539750" y="550863"/>
            <a:ext cx="814705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b="1" kern="0" dirty="0">
                <a:solidFill>
                  <a:srgbClr val="FF0000"/>
                </a:solidFill>
              </a:rPr>
              <a:t>2.9.- CONTROL DE ERRORES</a:t>
            </a:r>
          </a:p>
          <a:p>
            <a:pPr>
              <a:defRPr/>
            </a:pPr>
            <a:endParaRPr lang="es-ES" b="1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6CC50BC-86C1-4D90-91F0-5C5C74C09D32}"/>
              </a:ext>
            </a:extLst>
          </p:cNvPr>
          <p:cNvGraphicFramePr>
            <a:graphicFrameLocks noGrp="1"/>
          </p:cNvGraphicFramePr>
          <p:nvPr/>
        </p:nvGraphicFramePr>
        <p:xfrm>
          <a:off x="534988" y="3530600"/>
          <a:ext cx="7920037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870">
                  <a:extLst>
                    <a:ext uri="{9D8B030D-6E8A-4147-A177-3AD203B41FA5}">
                      <a16:colId xmlns:a16="http://schemas.microsoft.com/office/drawing/2014/main" val="2542770916"/>
                    </a:ext>
                  </a:extLst>
                </a:gridCol>
                <a:gridCol w="5616167">
                  <a:extLst>
                    <a:ext uri="{9D8B030D-6E8A-4147-A177-3AD203B41FA5}">
                      <a16:colId xmlns:a16="http://schemas.microsoft.com/office/drawing/2014/main" val="37096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Método</a:t>
                      </a:r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Realiza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340641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altLang="es-ES" sz="1800" b="1" dirty="0" err="1"/>
                        <a:t>String</a:t>
                      </a:r>
                      <a:r>
                        <a:rPr lang="es-ES" altLang="es-ES" sz="1800" b="1" dirty="0"/>
                        <a:t> </a:t>
                      </a:r>
                      <a:r>
                        <a:rPr lang="es-ES" altLang="es-ES" sz="1800" b="1" dirty="0" err="1"/>
                        <a:t>getMessage</a:t>
                      </a:r>
                      <a:r>
                        <a:rPr lang="es-ES" altLang="es-ES" sz="1800" b="1" dirty="0"/>
                        <a:t>()</a:t>
                      </a:r>
                      <a:endParaRPr lang="es-ES" b="1" dirty="0"/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r>
                        <a:rPr lang="es-ES" altLang="es-ES" sz="1800" dirty="0"/>
                        <a:t>Devuelve un texto descriptivo del error</a:t>
                      </a:r>
                      <a:endParaRPr lang="es-ES" dirty="0"/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333107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altLang="es-ES" sz="1800" b="1" dirty="0" err="1"/>
                        <a:t>int</a:t>
                      </a:r>
                      <a:r>
                        <a:rPr lang="es-ES" altLang="es-ES" sz="1800" b="1" dirty="0"/>
                        <a:t> </a:t>
                      </a:r>
                      <a:r>
                        <a:rPr lang="es-ES" altLang="es-ES" sz="1800" b="1" dirty="0" err="1"/>
                        <a:t>getErrorCode</a:t>
                      </a:r>
                      <a:r>
                        <a:rPr lang="es-ES" altLang="es-ES" sz="1800" b="1" dirty="0"/>
                        <a:t>()</a:t>
                      </a:r>
                      <a:endParaRPr lang="es-ES" b="1" dirty="0"/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Devuelve un código numérico del error. Estos códigos son establecidos por cada fabricante. Por ejemplo un error de clave duplicada tiene código distinto entre MySQL y  PostgreSQL</a:t>
                      </a:r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199815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altLang="es-ES" sz="1800" b="1" dirty="0" err="1"/>
                        <a:t>String</a:t>
                      </a:r>
                      <a:r>
                        <a:rPr lang="es-ES" altLang="es-ES" sz="1800" b="1" dirty="0"/>
                        <a:t> </a:t>
                      </a:r>
                      <a:r>
                        <a:rPr lang="es-ES" altLang="es-ES" sz="1800" b="1" dirty="0" err="1"/>
                        <a:t>getSQLState</a:t>
                      </a:r>
                      <a:r>
                        <a:rPr lang="es-ES" altLang="es-ES" sz="1800" b="1" dirty="0"/>
                        <a:t>()</a:t>
                      </a:r>
                      <a:endParaRPr lang="es-ES" b="1" dirty="0"/>
                    </a:p>
                  </a:txBody>
                  <a:tcPr marL="91433" marR="91433"/>
                </a:tc>
                <a:tc>
                  <a:txBody>
                    <a:bodyPr/>
                    <a:lstStyle/>
                    <a:p>
                      <a:r>
                        <a:rPr lang="es-ES" altLang="es-ES" sz="1800" dirty="0"/>
                        <a:t>Contiene un código estado de error definido por el estándar X/OPEN SQL. Es el mismo para todos los fabricantes.</a:t>
                      </a:r>
                      <a:endParaRPr lang="es-ES" dirty="0"/>
                    </a:p>
                  </a:txBody>
                  <a:tcPr marL="91433" marR="91433"/>
                </a:tc>
                <a:extLst>
                  <a:ext uri="{0D108BD9-81ED-4DB2-BD59-A6C34878D82A}">
                    <a16:rowId xmlns:a16="http://schemas.microsoft.com/office/drawing/2014/main" val="30400325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EFB42AF8-7BAA-4006-B784-D5ECDF34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981075"/>
            <a:ext cx="8359775" cy="5495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Un script SQL es un conjunto de instrucciones SQL que se tratan de ejecutar en un mismo proceso (con una misma solicitud de ejecución).</a:t>
            </a:r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Para establecer que en una conexión se puedan ejecutar scripts, es necesario que, en la URL usada para establecer la conexión, añadamos la propiedad </a:t>
            </a:r>
            <a:r>
              <a:rPr lang="es-ES" altLang="es-ES" b="1" dirty="0" err="1"/>
              <a:t>allowMultiQueries</a:t>
            </a:r>
            <a:r>
              <a:rPr lang="es-ES" altLang="es-ES" b="1" dirty="0"/>
              <a:t> </a:t>
            </a:r>
            <a:r>
              <a:rPr lang="es-ES" altLang="es-ES" dirty="0"/>
              <a:t>con valor </a:t>
            </a:r>
            <a:r>
              <a:rPr lang="es-ES" altLang="es-ES" b="1" dirty="0"/>
              <a:t>true.</a:t>
            </a:r>
          </a:p>
          <a:p>
            <a:pPr algn="just">
              <a:spcAft>
                <a:spcPts val="600"/>
              </a:spcAft>
              <a:defRPr/>
            </a:pPr>
            <a:endParaRPr lang="es-ES" altLang="es-ES" b="1" dirty="0"/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Por ejemplo, para una conexión con MySQL:</a:t>
            </a:r>
          </a:p>
          <a:p>
            <a:pPr algn="just">
              <a:spcAft>
                <a:spcPts val="600"/>
              </a:spcAft>
              <a:defRPr/>
            </a:pPr>
            <a:endParaRPr lang="es-E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s-ES_tradnl" sz="16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Connection</a:t>
            </a:r>
            <a:r>
              <a:rPr lang="es-ES_tradnl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con =</a:t>
            </a:r>
          </a:p>
          <a:p>
            <a:pPr algn="just">
              <a:spcAft>
                <a:spcPts val="600"/>
              </a:spcAft>
              <a:defRPr/>
            </a:pPr>
            <a:r>
              <a:rPr lang="es-ES_tradnl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s-ES_tradnl" sz="16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DriverManager.getConnection</a:t>
            </a:r>
            <a:r>
              <a:rPr lang="es-ES_tradnl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jdbc:mysql</a:t>
            </a:r>
            <a:r>
              <a:rPr lang="es-ES_tradnl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://</a:t>
            </a:r>
            <a:r>
              <a:rPr lang="es-ES_tradnl" sz="16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localhost?allowMultiQueries</a:t>
            </a:r>
            <a:r>
              <a:rPr lang="es-ES_tradnl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=true, "</a:t>
            </a:r>
            <a:r>
              <a:rPr lang="es-ES_tradnl" sz="16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</a:t>
            </a:r>
            <a:r>
              <a:rPr lang="es-ES_tradnl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"</a:t>
            </a:r>
            <a:r>
              <a:rPr lang="es-ES_tradnl" sz="160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root</a:t>
            </a:r>
            <a:r>
              <a:rPr lang="es-ES_tradnl" sz="160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Blip>
                <a:blip r:embed="rId3"/>
              </a:buBlip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Hecha esa conexión ya se puede trabajar normalmente y se permitirá con un método </a:t>
            </a:r>
            <a:r>
              <a:rPr lang="es-ES_tradnl" b="1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execute</a:t>
            </a:r>
            <a:r>
              <a:rPr lang="es-ES_tradnl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ejecutar todas las instrucciones de un script almacenado en un </a:t>
            </a:r>
            <a:r>
              <a:rPr lang="es-ES_tradnl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String</a:t>
            </a:r>
            <a:r>
              <a:rPr lang="es-ES_tradnl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.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A651C79F-BEF1-4A78-99FF-5D86BAA1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  <a:buClr>
                <a:srgbClr val="898989"/>
              </a:buClr>
              <a:buFont typeface="Calibri" panose="020F0502020204030204" pitchFamily="34" charset="0"/>
              <a:buNone/>
            </a:pPr>
            <a:fld id="{D40AAFAF-5A8E-487C-B345-1D6EFF49956B}" type="slidenum">
              <a:rPr lang="es-ES_tradnl" altLang="es-ES" sz="1200">
                <a:solidFill>
                  <a:srgbClr val="898989"/>
                </a:solidFill>
                <a:ea typeface="DejaVu Sans"/>
                <a:cs typeface="DejaVu Sans"/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  <a:buClr>
                  <a:srgbClr val="898989"/>
                </a:buClr>
                <a:buFont typeface="Calibri" panose="020F0502020204030204" pitchFamily="34" charset="0"/>
                <a:buNone/>
              </a:pPr>
              <a:t>3</a:t>
            </a:fld>
            <a:endParaRPr lang="es-ES_tradnl" altLang="es-ES" sz="1200">
              <a:solidFill>
                <a:srgbClr val="898989"/>
              </a:solidFill>
              <a:ea typeface="DejaVu Sans"/>
              <a:cs typeface="DejaVu San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9FAB97-3E63-4577-8B85-9DAEFBF64D85}"/>
              </a:ext>
            </a:extLst>
          </p:cNvPr>
          <p:cNvSpPr/>
          <p:nvPr/>
        </p:nvSpPr>
        <p:spPr>
          <a:xfrm>
            <a:off x="539750" y="550863"/>
            <a:ext cx="814705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b="1" kern="0" dirty="0">
                <a:solidFill>
                  <a:srgbClr val="FF0000"/>
                </a:solidFill>
              </a:rPr>
              <a:t>2.10.- EJECUCIÓN DE SCRIPTS </a:t>
            </a:r>
          </a:p>
          <a:p>
            <a:pPr>
              <a:defRPr/>
            </a:pPr>
            <a:endParaRPr lang="es-ES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EFB42AF8-7BAA-4006-B784-D5ECDF34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981075"/>
            <a:ext cx="8359775" cy="53574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Cuando un script contiene varias instrucciones de actualización (INSERT, UPDATE, DELETE), normalmente se necesita asegurar que se hagan todas las instrucciones o que no se haga ninguna. NO PUEDEN QUEDAR EJECUTADAS PARTE DE LAS INSTRUCCIONES.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Para controlar esto, sabemos que en SQL se usan las transacciones. En el programa Java, activaremos el estado transaccional y controlaremos la transacción.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Todo el script lo deberemos tener en un </a:t>
            </a:r>
            <a:r>
              <a:rPr lang="es-ES_tradnl" b="1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String, </a:t>
            </a:r>
            <a:r>
              <a:rPr lang="es-ES_tradnl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por ejemplo, llamado script)</a:t>
            </a:r>
            <a:r>
              <a:rPr lang="es-ES_tradnl" b="1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.</a:t>
            </a: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Podremos ejecutar todo el script con el método </a:t>
            </a:r>
            <a:r>
              <a:rPr lang="es-ES_tradnl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executeUpdate</a:t>
            </a:r>
            <a:r>
              <a:rPr lang="es-ES_tradnl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de </a:t>
            </a:r>
            <a:r>
              <a:rPr lang="es-ES_tradnl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Statement</a:t>
            </a:r>
            <a:r>
              <a:rPr lang="es-ES_tradnl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: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Statement</a:t>
            </a:r>
            <a:r>
              <a:rPr lang="es-ES_tradnl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s-ES_tradnl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</a:t>
            </a:r>
            <a:r>
              <a:rPr lang="es-ES_tradnl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s-ES_tradnl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con.createStatement</a:t>
            </a:r>
            <a:r>
              <a:rPr lang="es-ES_tradnl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st.executeUpdate</a:t>
            </a:r>
            <a:r>
              <a:rPr lang="es-ES_tradnl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(script);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168D28EA-E864-4AA9-95A6-AAA14581E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  <a:buClr>
                <a:srgbClr val="898989"/>
              </a:buClr>
              <a:buFont typeface="Calibri" panose="020F0502020204030204" pitchFamily="34" charset="0"/>
              <a:buNone/>
            </a:pPr>
            <a:fld id="{9630BCB1-4791-408F-B844-ED90B3DB9E5D}" type="slidenum">
              <a:rPr lang="es-ES_tradnl" altLang="es-ES" sz="1200">
                <a:solidFill>
                  <a:srgbClr val="898989"/>
                </a:solidFill>
                <a:ea typeface="DejaVu Sans"/>
                <a:cs typeface="DejaVu Sans"/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  <a:buClr>
                  <a:srgbClr val="898989"/>
                </a:buClr>
                <a:buFont typeface="Calibri" panose="020F0502020204030204" pitchFamily="34" charset="0"/>
                <a:buNone/>
              </a:pPr>
              <a:t>4</a:t>
            </a:fld>
            <a:endParaRPr lang="es-ES_tradnl" altLang="es-ES" sz="1200">
              <a:solidFill>
                <a:srgbClr val="898989"/>
              </a:solidFill>
              <a:ea typeface="DejaVu Sans"/>
              <a:cs typeface="DejaVu San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9FAB97-3E63-4577-8B85-9DAEFBF64D85}"/>
              </a:ext>
            </a:extLst>
          </p:cNvPr>
          <p:cNvSpPr/>
          <p:nvPr/>
        </p:nvSpPr>
        <p:spPr>
          <a:xfrm>
            <a:off x="539750" y="550863"/>
            <a:ext cx="814705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b="1" kern="0" dirty="0">
                <a:solidFill>
                  <a:srgbClr val="FF0000"/>
                </a:solidFill>
              </a:rPr>
              <a:t>2.10.- EJECUCIÓN DE SCRIPTS</a:t>
            </a:r>
          </a:p>
          <a:p>
            <a:pPr>
              <a:defRPr/>
            </a:pPr>
            <a:endParaRPr lang="es-ES" b="1" kern="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s-ES" b="1" kern="0" dirty="0">
                <a:solidFill>
                  <a:srgbClr val="FF0000"/>
                </a:solidFill>
              </a:rPr>
              <a:t>Transacciones </a:t>
            </a:r>
          </a:p>
          <a:p>
            <a:pPr>
              <a:defRPr/>
            </a:pPr>
            <a:endParaRPr lang="es-ES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EFB42AF8-7BAA-4006-B784-D5ECDF34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981075"/>
            <a:ext cx="8359775" cy="3095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s-ES" altLang="es-ES" b="1" dirty="0"/>
              <a:t>Ejemplo: </a:t>
            </a:r>
            <a:r>
              <a:rPr lang="es-ES" altLang="es-ES" dirty="0"/>
              <a:t>Tenemos un script que contiene tres instrucciones </a:t>
            </a:r>
            <a:r>
              <a:rPr lang="es-ES" altLang="es-ES" dirty="0" err="1"/>
              <a:t>sql</a:t>
            </a:r>
            <a:r>
              <a:rPr lang="es-ES" altLang="es-ES" dirty="0"/>
              <a:t> para la realización de un voto en la base de datos </a:t>
            </a:r>
            <a:r>
              <a:rPr lang="es-ES" altLang="es-ES" b="1" dirty="0" err="1"/>
              <a:t>concursomusica</a:t>
            </a:r>
            <a:r>
              <a:rPr lang="es-ES" altLang="es-ES" b="1" dirty="0"/>
              <a:t>. </a:t>
            </a:r>
            <a:r>
              <a:rPr lang="es-ES" altLang="es-ES" dirty="0"/>
              <a:t>En las instrucciones, se inserta un voto, se incrementa el número de votos en canciones y se incrementa el número de votos en usuarios. El fichero script se llama </a:t>
            </a:r>
            <a:r>
              <a:rPr lang="es-ES" altLang="es-ES" b="1" dirty="0" err="1"/>
              <a:t>script.sql</a:t>
            </a:r>
            <a:r>
              <a:rPr lang="es-ES" altLang="es-ES" b="1" dirty="0"/>
              <a:t>.</a:t>
            </a:r>
            <a:endParaRPr lang="es-ES" altLang="es-ES" dirty="0"/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Realizar un programa que permite ejecutar el script.</a:t>
            </a:r>
          </a:p>
          <a:p>
            <a:pPr algn="just">
              <a:spcAft>
                <a:spcPts val="600"/>
              </a:spcAft>
              <a:defRPr/>
            </a:pPr>
            <a:endParaRPr lang="es-E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algn="r">
              <a:spcAft>
                <a:spcPts val="600"/>
              </a:spcAft>
              <a:defRPr/>
            </a:pPr>
            <a:r>
              <a:rPr lang="es-ES" b="1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Proyecto Solución en Moodle-RECURSOS: </a:t>
            </a:r>
            <a:r>
              <a:rPr lang="es-ES" b="1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PruebaEjecScript</a:t>
            </a:r>
            <a:endParaRPr lang="es-ES_tradnl" b="1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19068BE1-2A0A-4A6A-B88D-B2F417D94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  <a:buClr>
                <a:srgbClr val="898989"/>
              </a:buClr>
              <a:buFont typeface="Calibri" panose="020F0502020204030204" pitchFamily="34" charset="0"/>
              <a:buNone/>
            </a:pPr>
            <a:fld id="{2F8B6CE2-9D00-44A2-A6A3-15CBB86D4927}" type="slidenum">
              <a:rPr lang="es-ES_tradnl" altLang="es-ES" sz="1200">
                <a:solidFill>
                  <a:srgbClr val="898989"/>
                </a:solidFill>
                <a:ea typeface="DejaVu Sans"/>
                <a:cs typeface="DejaVu Sans"/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  <a:buClr>
                  <a:srgbClr val="898989"/>
                </a:buClr>
                <a:buFont typeface="Calibri" panose="020F0502020204030204" pitchFamily="34" charset="0"/>
                <a:buNone/>
              </a:pPr>
              <a:t>5</a:t>
            </a:fld>
            <a:endParaRPr lang="es-ES_tradnl" altLang="es-ES" sz="1200">
              <a:solidFill>
                <a:srgbClr val="898989"/>
              </a:solidFill>
              <a:ea typeface="DejaVu Sans"/>
              <a:cs typeface="DejaVu San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9FAB97-3E63-4577-8B85-9DAEFBF64D85}"/>
              </a:ext>
            </a:extLst>
          </p:cNvPr>
          <p:cNvSpPr/>
          <p:nvPr/>
        </p:nvSpPr>
        <p:spPr>
          <a:xfrm>
            <a:off x="539750" y="550863"/>
            <a:ext cx="814705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b="1" kern="0" dirty="0">
                <a:solidFill>
                  <a:srgbClr val="FF0000"/>
                </a:solidFill>
              </a:rPr>
              <a:t>2.10.- EJECUCIÓN DE SCRIPTS </a:t>
            </a:r>
          </a:p>
          <a:p>
            <a:pPr>
              <a:defRPr/>
            </a:pPr>
            <a:endParaRPr lang="es-ES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EFB42AF8-7BAA-4006-B784-D5ECDF34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981075"/>
            <a:ext cx="8359775" cy="41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s-ES" altLang="es-ES" b="1" dirty="0"/>
              <a:t>Los procedimientos almacenados o </a:t>
            </a:r>
            <a:r>
              <a:rPr lang="es-ES" altLang="es-ES" b="1" dirty="0" err="1"/>
              <a:t>procedures</a:t>
            </a:r>
            <a:r>
              <a:rPr lang="es-ES" altLang="es-ES" b="1" dirty="0"/>
              <a:t> </a:t>
            </a:r>
            <a:r>
              <a:rPr lang="es-ES" altLang="es-ES" dirty="0"/>
              <a:t>constan de un conjunto de sentencias SQL y son llamados a ejecución en lenguaje SQL mediante una instrucción </a:t>
            </a:r>
            <a:r>
              <a:rPr lang="es-ES" altLang="es-ES" b="1" dirty="0"/>
              <a:t>CALL. </a:t>
            </a:r>
            <a:endParaRPr lang="es-ES" altLang="es-ES" dirty="0"/>
          </a:p>
          <a:p>
            <a:pPr algn="just">
              <a:spcAft>
                <a:spcPts val="600"/>
              </a:spcAft>
              <a:defRPr/>
            </a:pPr>
            <a:endParaRPr lang="es-ES" altLang="es-ES" dirty="0"/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Los procedimientos se crean con una instrucción </a:t>
            </a:r>
            <a:r>
              <a:rPr lang="es-ES" altLang="es-ES" b="1" dirty="0"/>
              <a:t>CREATE PROCEDURE.</a:t>
            </a:r>
          </a:p>
          <a:p>
            <a:pPr algn="just">
              <a:spcAft>
                <a:spcPts val="600"/>
              </a:spcAft>
              <a:defRPr/>
            </a:pPr>
            <a:endParaRPr lang="es-ES" altLang="es-ES" b="1" dirty="0"/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Una vez creados o almacenados, se ejecutan con una instrucción </a:t>
            </a:r>
            <a:r>
              <a:rPr lang="es-ES" altLang="es-ES" b="1" dirty="0"/>
              <a:t>CALL </a:t>
            </a:r>
            <a:r>
              <a:rPr lang="es-ES" altLang="es-ES" dirty="0"/>
              <a:t>seguida del nombre del procedimiento y de una lista de los parámetros que se entregan al procedimiento.</a:t>
            </a:r>
          </a:p>
          <a:p>
            <a:pPr algn="just">
              <a:spcAft>
                <a:spcPts val="600"/>
              </a:spcAft>
              <a:defRPr/>
            </a:pPr>
            <a:r>
              <a:rPr lang="es-ES_tradnl" b="1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 </a:t>
            </a: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s-ES_tradnl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Hay que recordar que los parámetros pueden ser IN. OUT o INOUT.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B4B5C2BE-8712-4202-98C2-4104EA639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  <a:buClr>
                <a:srgbClr val="898989"/>
              </a:buClr>
              <a:buFont typeface="Calibri" panose="020F0502020204030204" pitchFamily="34" charset="0"/>
              <a:buNone/>
            </a:pPr>
            <a:fld id="{00179D16-FEAF-44D7-A151-25AA7B1F68F5}" type="slidenum">
              <a:rPr lang="es-ES_tradnl" altLang="es-ES" sz="1200">
                <a:solidFill>
                  <a:srgbClr val="898989"/>
                </a:solidFill>
                <a:ea typeface="DejaVu Sans"/>
                <a:cs typeface="DejaVu Sans"/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  <a:buClr>
                  <a:srgbClr val="898989"/>
                </a:buClr>
                <a:buFont typeface="Calibri" panose="020F0502020204030204" pitchFamily="34" charset="0"/>
                <a:buNone/>
              </a:pPr>
              <a:t>6</a:t>
            </a:fld>
            <a:endParaRPr lang="es-ES_tradnl" altLang="es-ES" sz="1200">
              <a:solidFill>
                <a:srgbClr val="898989"/>
              </a:solidFill>
              <a:ea typeface="DejaVu Sans"/>
              <a:cs typeface="DejaVu San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9FAB97-3E63-4577-8B85-9DAEFBF64D85}"/>
              </a:ext>
            </a:extLst>
          </p:cNvPr>
          <p:cNvSpPr/>
          <p:nvPr/>
        </p:nvSpPr>
        <p:spPr>
          <a:xfrm>
            <a:off x="539750" y="550863"/>
            <a:ext cx="814705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b="1" kern="0" dirty="0">
                <a:solidFill>
                  <a:srgbClr val="FF0000"/>
                </a:solidFill>
              </a:rPr>
              <a:t>2.11.- EJECUCIÓN DE PROCEDIMIENTOS ALMACENADOS </a:t>
            </a:r>
          </a:p>
          <a:p>
            <a:pPr>
              <a:defRPr/>
            </a:pPr>
            <a:endParaRPr lang="es-ES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EFB42AF8-7BAA-4006-B784-D5ECDF34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981075"/>
            <a:ext cx="8359775" cy="4418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Ejemplo: Se tiene almacenado en la base de datos </a:t>
            </a:r>
            <a:r>
              <a:rPr lang="es-ES" altLang="es-ES" b="1" dirty="0" err="1"/>
              <a:t>concursomusica</a:t>
            </a:r>
            <a:r>
              <a:rPr lang="es-ES" altLang="es-ES" b="1" dirty="0"/>
              <a:t> </a:t>
            </a:r>
            <a:r>
              <a:rPr lang="es-ES" altLang="es-ES" dirty="0"/>
              <a:t>un procedimiento que recibe identificador de un usuario y el título de una canción y realiza el proceso para registrar el voto del usuario para la canción.</a:t>
            </a:r>
          </a:p>
          <a:p>
            <a:pPr algn="just">
              <a:spcAft>
                <a:spcPts val="600"/>
              </a:spcAft>
              <a:defRPr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PROCEDURE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VARCHAR(10), IN tit VARCHAR(40))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DECLARE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INT;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numCancion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canciones WHERE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=tit;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votos (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fecha,usuario,cancion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curdate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canciones SET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total_votos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=total_votos+1 WHERE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numCancion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numc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usuarios SET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numvotos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=numvotos+1 WHERE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usu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defRPr/>
            </a:pPr>
            <a:endParaRPr lang="es-ES" sz="1400" b="1" dirty="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s-ES" dirty="0">
                <a:solidFill>
                  <a:srgbClr val="000000"/>
                </a:solidFill>
                <a:ea typeface="+mn-ea"/>
                <a:cs typeface="Arial" panose="020B0604020202020204" pitchFamily="34" charset="0"/>
              </a:rPr>
              <a:t>Para ejecutar el procedimiento en SQL escribiríamos la instrucción:</a:t>
            </a:r>
          </a:p>
          <a:p>
            <a:pPr>
              <a:defRPr/>
            </a:pPr>
            <a:endParaRPr lang="es-ES" dirty="0">
              <a:solidFill>
                <a:srgbClr val="000000"/>
              </a:solidFill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call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votar('02elsa','La mujer de verde');</a:t>
            </a:r>
            <a:endParaRPr lang="es-ES_tradnl" dirty="0">
              <a:solidFill>
                <a:srgbClr val="000000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F08A5E8F-F94C-4CBB-8D60-72F0993D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  <a:buClr>
                <a:srgbClr val="898989"/>
              </a:buClr>
              <a:buFont typeface="Calibri" panose="020F0502020204030204" pitchFamily="34" charset="0"/>
              <a:buNone/>
            </a:pPr>
            <a:fld id="{FCEB61C1-FE17-49E3-A43F-4ED6409FBB57}" type="slidenum">
              <a:rPr lang="es-ES_tradnl" altLang="es-ES" sz="1200">
                <a:solidFill>
                  <a:srgbClr val="898989"/>
                </a:solidFill>
                <a:ea typeface="DejaVu Sans"/>
                <a:cs typeface="DejaVu Sans"/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  <a:buClr>
                  <a:srgbClr val="898989"/>
                </a:buClr>
                <a:buFont typeface="Calibri" panose="020F0502020204030204" pitchFamily="34" charset="0"/>
                <a:buNone/>
              </a:pPr>
              <a:t>7</a:t>
            </a:fld>
            <a:endParaRPr lang="es-ES_tradnl" altLang="es-ES" sz="1200">
              <a:solidFill>
                <a:srgbClr val="898989"/>
              </a:solidFill>
              <a:ea typeface="DejaVu Sans"/>
              <a:cs typeface="DejaVu San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9FAB97-3E63-4577-8B85-9DAEFBF64D85}"/>
              </a:ext>
            </a:extLst>
          </p:cNvPr>
          <p:cNvSpPr/>
          <p:nvPr/>
        </p:nvSpPr>
        <p:spPr>
          <a:xfrm>
            <a:off x="539750" y="550863"/>
            <a:ext cx="814705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b="1" kern="0" dirty="0">
                <a:solidFill>
                  <a:srgbClr val="FF0000"/>
                </a:solidFill>
              </a:rPr>
              <a:t>2.11.- EJECUCIÓN DE PROCEDIMIENTOS ALMACENADOS </a:t>
            </a:r>
          </a:p>
          <a:p>
            <a:pPr>
              <a:defRPr/>
            </a:pPr>
            <a:endParaRPr lang="es-ES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EFB42AF8-7BAA-4006-B784-D5ECDF34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981075"/>
            <a:ext cx="8359775" cy="5665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Para poder ejecutar instrucciones </a:t>
            </a:r>
            <a:r>
              <a:rPr lang="es-ES" altLang="es-ES" b="1" dirty="0"/>
              <a:t>CALL de llamada a procedimientos </a:t>
            </a:r>
            <a:r>
              <a:rPr lang="es-ES" altLang="es-ES" dirty="0"/>
              <a:t>en Java, hay que usar objetos de la clase </a:t>
            </a:r>
            <a:r>
              <a:rPr lang="es-ES" altLang="es-ES" b="1" dirty="0" err="1"/>
              <a:t>CallableStatement</a:t>
            </a:r>
            <a:r>
              <a:rPr lang="es-ES" altLang="es-ES" b="1" dirty="0"/>
              <a:t>.</a:t>
            </a:r>
          </a:p>
          <a:p>
            <a:pPr algn="just">
              <a:spcAft>
                <a:spcPts val="600"/>
              </a:spcAft>
              <a:defRPr/>
            </a:pPr>
            <a:endParaRPr lang="es-ES" altLang="es-ES" b="1" dirty="0"/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Un objeto </a:t>
            </a:r>
            <a:r>
              <a:rPr lang="es-ES" altLang="es-ES" b="1" dirty="0" err="1"/>
              <a:t>CallableStatement</a:t>
            </a:r>
            <a:r>
              <a:rPr lang="es-ES" altLang="es-ES" dirty="0"/>
              <a:t> se instancia con el método </a:t>
            </a:r>
            <a:r>
              <a:rPr lang="es-ES" altLang="es-ES" b="1" dirty="0" err="1"/>
              <a:t>prepareCall</a:t>
            </a:r>
            <a:r>
              <a:rPr lang="es-ES" altLang="es-ES" b="1" dirty="0"/>
              <a:t> </a:t>
            </a:r>
            <a:r>
              <a:rPr lang="es-ES" altLang="es-ES" dirty="0"/>
              <a:t>del objeto </a:t>
            </a:r>
            <a:r>
              <a:rPr lang="es-ES" altLang="es-ES" b="1" dirty="0" err="1"/>
              <a:t>Connection</a:t>
            </a:r>
            <a:r>
              <a:rPr lang="es-ES" altLang="es-ES" b="1" dirty="0"/>
              <a:t>.</a:t>
            </a:r>
            <a:endParaRPr lang="es-ES" altLang="es-ES" dirty="0"/>
          </a:p>
          <a:p>
            <a:pPr algn="just">
              <a:spcAft>
                <a:spcPts val="600"/>
              </a:spcAft>
              <a:defRPr/>
            </a:pPr>
            <a:endParaRPr lang="es-ES" altLang="es-ES" dirty="0"/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Por ejemplo, para preparar la instrucción </a:t>
            </a:r>
            <a:r>
              <a:rPr lang="es-ES" altLang="es-ES" b="1" dirty="0" err="1"/>
              <a:t>Call</a:t>
            </a:r>
            <a:r>
              <a:rPr lang="es-ES" altLang="es-ES" b="1" dirty="0"/>
              <a:t> </a:t>
            </a:r>
            <a:r>
              <a:rPr lang="es-ES" altLang="es-ES" dirty="0"/>
              <a:t>de llamada al procedimiento </a:t>
            </a:r>
            <a:r>
              <a:rPr lang="es-ES" altLang="es-ES" b="1" dirty="0"/>
              <a:t>votar </a:t>
            </a:r>
            <a:r>
              <a:rPr lang="es-ES" altLang="es-ES" dirty="0"/>
              <a:t>visto anteriormente, haríamos:</a:t>
            </a:r>
          </a:p>
          <a:p>
            <a:pPr algn="just">
              <a:spcAft>
                <a:spcPts val="600"/>
              </a:spcAft>
              <a:defRPr/>
            </a:pPr>
            <a:endParaRPr lang="es-ES" altLang="es-ES" dirty="0"/>
          </a:p>
          <a:p>
            <a:pPr algn="just">
              <a:spcAft>
                <a:spcPts val="600"/>
              </a:spcAft>
              <a:defRPr/>
            </a:pPr>
            <a:r>
              <a:rPr lang="en-U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="{call </a:t>
            </a:r>
            <a:r>
              <a:rPr lang="en-U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votar</a:t>
            </a:r>
            <a:r>
              <a:rPr lang="en-U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(?,?)}";</a:t>
            </a:r>
          </a:p>
          <a:p>
            <a:pPr algn="just">
              <a:spcAft>
                <a:spcPts val="600"/>
              </a:spcAft>
              <a:defRPr/>
            </a:pPr>
            <a:r>
              <a:rPr lang="en-U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CallableStatement</a:t>
            </a:r>
            <a:r>
              <a:rPr lang="en-U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con.prepareCall</a:t>
            </a:r>
            <a:r>
              <a:rPr lang="en-U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alt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 </a:t>
            </a:r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Después pasaríamos valores a los parámetros y ejecutaríamos.</a:t>
            </a:r>
          </a:p>
          <a:p>
            <a:pPr algn="just">
              <a:spcAft>
                <a:spcPts val="600"/>
              </a:spcAft>
              <a:defRPr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st.setString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(1,"02eva");</a:t>
            </a:r>
          </a:p>
          <a:p>
            <a:pPr algn="just">
              <a:spcAft>
                <a:spcPts val="600"/>
              </a:spcAft>
              <a:defRPr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st.setString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(2,"La mujer de verde");</a:t>
            </a:r>
          </a:p>
          <a:p>
            <a:pPr algn="just">
              <a:spcAft>
                <a:spcPts val="600"/>
              </a:spcAft>
              <a:defRPr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st.executeUpdate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BACC5093-256A-40B5-8E98-3D04EA7C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  <a:buClr>
                <a:srgbClr val="898989"/>
              </a:buClr>
              <a:buFont typeface="Calibri" panose="020F0502020204030204" pitchFamily="34" charset="0"/>
              <a:buNone/>
            </a:pPr>
            <a:fld id="{B2D2785E-1C0B-4B56-898D-7A1A73FB6206}" type="slidenum">
              <a:rPr lang="es-ES_tradnl" altLang="es-ES" sz="1200">
                <a:solidFill>
                  <a:srgbClr val="898989"/>
                </a:solidFill>
                <a:ea typeface="DejaVu Sans"/>
                <a:cs typeface="DejaVu Sans"/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  <a:buClr>
                  <a:srgbClr val="898989"/>
                </a:buClr>
                <a:buFont typeface="Calibri" panose="020F0502020204030204" pitchFamily="34" charset="0"/>
                <a:buNone/>
              </a:pPr>
              <a:t>8</a:t>
            </a:fld>
            <a:endParaRPr lang="es-ES_tradnl" altLang="es-ES" sz="1200">
              <a:solidFill>
                <a:srgbClr val="898989"/>
              </a:solidFill>
              <a:ea typeface="DejaVu Sans"/>
              <a:cs typeface="DejaVu San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9FAB97-3E63-4577-8B85-9DAEFBF64D85}"/>
              </a:ext>
            </a:extLst>
          </p:cNvPr>
          <p:cNvSpPr/>
          <p:nvPr/>
        </p:nvSpPr>
        <p:spPr>
          <a:xfrm>
            <a:off x="539750" y="550863"/>
            <a:ext cx="814705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b="1" kern="0" dirty="0">
                <a:solidFill>
                  <a:srgbClr val="FF0000"/>
                </a:solidFill>
              </a:rPr>
              <a:t>2.11.- EJECUCIÓN DE PROCEDIMIENTOS ALMACENADOS </a:t>
            </a:r>
          </a:p>
          <a:p>
            <a:pPr>
              <a:defRPr/>
            </a:pPr>
            <a:endParaRPr lang="es-ES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EFB42AF8-7BAA-4006-B784-D5ECDF346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981075"/>
            <a:ext cx="8359775" cy="4079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Calibri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Calibri" pitchFamily="34" charset="0"/>
              <a:ea typeface="+mn-ea"/>
              <a:cs typeface="Arial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s-ES_tradnl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algn="just">
              <a:spcAft>
                <a:spcPts val="600"/>
              </a:spcAft>
              <a:defRPr/>
            </a:pPr>
            <a:r>
              <a:rPr lang="es-ES" altLang="es-ES" b="1" dirty="0"/>
              <a:t>Ejemplo: </a:t>
            </a:r>
            <a:r>
              <a:rPr lang="es-ES" altLang="es-ES" dirty="0"/>
              <a:t>En la base de datos </a:t>
            </a:r>
            <a:r>
              <a:rPr lang="es-ES" altLang="es-ES" b="1" dirty="0" err="1"/>
              <a:t>concursomusica</a:t>
            </a:r>
            <a:r>
              <a:rPr lang="es-ES" altLang="es-ES" b="1" dirty="0"/>
              <a:t> </a:t>
            </a:r>
            <a:r>
              <a:rPr lang="es-ES" altLang="es-ES" dirty="0"/>
              <a:t>hay un procedimiento </a:t>
            </a:r>
            <a:r>
              <a:rPr lang="es-ES" altLang="es-ES" b="1" dirty="0"/>
              <a:t>votar </a:t>
            </a:r>
            <a:r>
              <a:rPr lang="es-ES" altLang="es-ES" dirty="0"/>
              <a:t>que permite realizar las operaciones correspondientes a que un usuario vota una canción en el día actual. El procedimiento recibe el identificador de usuario y el título de la canción. </a:t>
            </a:r>
          </a:p>
          <a:p>
            <a:pPr algn="just">
              <a:spcAft>
                <a:spcPts val="600"/>
              </a:spcAft>
              <a:defRPr/>
            </a:pPr>
            <a:endParaRPr lang="es-ES" altLang="es-ES" dirty="0"/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Realiza un programa para probar como funciona la ejecución de este procedimiento para registrar el voto de un usuario.</a:t>
            </a:r>
          </a:p>
          <a:p>
            <a:pPr algn="just">
              <a:spcAft>
                <a:spcPts val="600"/>
              </a:spcAft>
              <a:defRPr/>
            </a:pPr>
            <a:endParaRPr lang="es-ES" altLang="es-ES" dirty="0"/>
          </a:p>
          <a:p>
            <a:pPr algn="just">
              <a:spcAft>
                <a:spcPts val="600"/>
              </a:spcAft>
              <a:defRPr/>
            </a:pPr>
            <a:r>
              <a:rPr lang="es-ES" altLang="es-ES" dirty="0"/>
              <a:t>Antes de probar el programa, tendrás que crear el procedimiento en la base de datos.</a:t>
            </a:r>
            <a:endParaRPr lang="es-ES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  <a:p>
            <a:pPr algn="r">
              <a:spcAft>
                <a:spcPts val="600"/>
              </a:spcAft>
              <a:defRPr/>
            </a:pPr>
            <a:r>
              <a:rPr lang="es-ES" b="1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Proyecto Solución en Moodle-RECURSOS: </a:t>
            </a:r>
            <a:r>
              <a:rPr lang="es-ES" b="1" dirty="0" err="1">
                <a:solidFill>
                  <a:srgbClr val="000000"/>
                </a:solidFill>
                <a:latin typeface="Arial" charset="0"/>
                <a:ea typeface="+mn-ea"/>
                <a:cs typeface="Arial" charset="0"/>
              </a:rPr>
              <a:t>PruebaEjecProcedures</a:t>
            </a:r>
            <a:endParaRPr lang="es-ES_tradnl" b="1" dirty="0">
              <a:solidFill>
                <a:srgbClr val="000000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1D9B8212-ACE5-4D1D-B321-4FC390BAF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spcAft>
                <a:spcPct val="0"/>
              </a:spcAft>
              <a:buClr>
                <a:srgbClr val="898989"/>
              </a:buClr>
              <a:buFont typeface="Calibri" panose="020F0502020204030204" pitchFamily="34" charset="0"/>
              <a:buNone/>
            </a:pPr>
            <a:fld id="{65ABB5F3-3340-441E-914F-FABD4C8B27A6}" type="slidenum">
              <a:rPr lang="es-ES_tradnl" altLang="es-ES" sz="1200">
                <a:solidFill>
                  <a:srgbClr val="898989"/>
                </a:solidFill>
                <a:ea typeface="DejaVu Sans"/>
                <a:cs typeface="DejaVu Sans"/>
              </a:rPr>
              <a:pPr algn="r" eaLnBrk="1" hangingPunct="1">
                <a:lnSpc>
                  <a:spcPct val="100000"/>
                </a:lnSpc>
                <a:spcAft>
                  <a:spcPct val="0"/>
                </a:spcAft>
                <a:buClr>
                  <a:srgbClr val="898989"/>
                </a:buClr>
                <a:buFont typeface="Calibri" panose="020F0502020204030204" pitchFamily="34" charset="0"/>
                <a:buNone/>
              </a:pPr>
              <a:t>9</a:t>
            </a:fld>
            <a:endParaRPr lang="es-ES_tradnl" altLang="es-ES" sz="1200">
              <a:solidFill>
                <a:srgbClr val="898989"/>
              </a:solidFill>
              <a:ea typeface="DejaVu Sans"/>
              <a:cs typeface="DejaVu San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9FAB97-3E63-4577-8B85-9DAEFBF64D85}"/>
              </a:ext>
            </a:extLst>
          </p:cNvPr>
          <p:cNvSpPr/>
          <p:nvPr/>
        </p:nvSpPr>
        <p:spPr>
          <a:xfrm>
            <a:off x="539750" y="550863"/>
            <a:ext cx="814705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b="1" kern="0">
                <a:solidFill>
                  <a:srgbClr val="FF0000"/>
                </a:solidFill>
              </a:rPr>
              <a:t>2.11.- </a:t>
            </a:r>
            <a:r>
              <a:rPr lang="es-ES" b="1" kern="0" dirty="0">
                <a:solidFill>
                  <a:srgbClr val="FF0000"/>
                </a:solidFill>
              </a:rPr>
              <a:t>EJECUCIÓN DE PROCEDIMIENTOS ALMACENADOS </a:t>
            </a:r>
          </a:p>
          <a:p>
            <a:pPr>
              <a:defRPr/>
            </a:pPr>
            <a:endParaRPr lang="es-ES" b="1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912</Words>
  <Application>Microsoft Office PowerPoint</Application>
  <PresentationFormat>Presentación en pantalla (4:3)</PresentationFormat>
  <Paragraphs>124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Tema de Office</vt:lpstr>
      <vt:lpstr>ACCESO A BASES DE DATOS RELACIONALES MEDIANTE CONECTORES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dc:creator>LuisHerrero</dc:creator>
  <cp:lastModifiedBy>Luis Jesús Herrero de Cos</cp:lastModifiedBy>
  <cp:revision>167</cp:revision>
  <cp:lastPrinted>1601-01-01T00:00:00Z</cp:lastPrinted>
  <dcterms:created xsi:type="dcterms:W3CDTF">1601-01-01T00:00:00Z</dcterms:created>
  <dcterms:modified xsi:type="dcterms:W3CDTF">2023-10-19T15:14:46Z</dcterms:modified>
</cp:coreProperties>
</file>