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8"/>
  </p:notesMasterIdLst>
  <p:sldIdLst>
    <p:sldId id="256" r:id="rId3"/>
    <p:sldId id="257" r:id="rId4"/>
    <p:sldId id="258" r:id="rId5"/>
    <p:sldId id="334" r:id="rId6"/>
    <p:sldId id="260" r:id="rId7"/>
    <p:sldId id="335" r:id="rId8"/>
    <p:sldId id="336" r:id="rId9"/>
    <p:sldId id="342" r:id="rId10"/>
    <p:sldId id="343" r:id="rId11"/>
    <p:sldId id="322" r:id="rId12"/>
    <p:sldId id="344" r:id="rId13"/>
    <p:sldId id="345" r:id="rId14"/>
    <p:sldId id="346" r:id="rId15"/>
    <p:sldId id="347" r:id="rId16"/>
    <p:sldId id="348" r:id="rId17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5A4A7-EE50-410B-8CD0-EAAC99A26DF3}" v="1" dt="2024-10-21T14:20:44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FD9FFC45-E6E6-42C4-A992-AFBE503F424B}"/>
    <pc:docChg chg="modSld">
      <pc:chgData name="Luis Jesús Herrero de Cos" userId="1a803f82-0012-431b-a368-6f3c9304e3f9" providerId="ADAL" clId="{FD9FFC45-E6E6-42C4-A992-AFBE503F424B}" dt="2021-01-18T16:15:27.549" v="2" actId="6549"/>
      <pc:docMkLst>
        <pc:docMk/>
      </pc:docMkLst>
      <pc:sldChg chg="modSp mod">
        <pc:chgData name="Luis Jesús Herrero de Cos" userId="1a803f82-0012-431b-a368-6f3c9304e3f9" providerId="ADAL" clId="{FD9FFC45-E6E6-42C4-A992-AFBE503F424B}" dt="2021-01-18T16:14:49.494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FD9FFC45-E6E6-42C4-A992-AFBE503F424B}" dt="2021-01-18T16:14:49.494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FD9FFC45-E6E6-42C4-A992-AFBE503F424B}" dt="2021-01-18T16:15:27.549" v="2" actId="6549"/>
        <pc:sldMkLst>
          <pc:docMk/>
          <pc:sldMk cId="0" sldId="337"/>
        </pc:sldMkLst>
        <pc:spChg chg="mod">
          <ac:chgData name="Luis Jesús Herrero de Cos" userId="1a803f82-0012-431b-a368-6f3c9304e3f9" providerId="ADAL" clId="{FD9FFC45-E6E6-42C4-A992-AFBE503F424B}" dt="2021-01-18T16:15:27.549" v="2" actId="6549"/>
          <ac:spMkLst>
            <pc:docMk/>
            <pc:sldMk cId="0" sldId="337"/>
            <ac:spMk id="17410" creationId="{78BB87E3-56DC-4566-BBBD-73CB4E6BA9D3}"/>
          </ac:spMkLst>
        </pc:spChg>
      </pc:sldChg>
    </pc:docChg>
  </pc:docChgLst>
  <pc:docChgLst>
    <pc:chgData name="Luis Jesús Herrero de Cos" userId="1a803f82-0012-431b-a368-6f3c9304e3f9" providerId="ADAL" clId="{40235810-E46C-4E4B-AA90-5E12C77D5E30}"/>
    <pc:docChg chg="undo custSel addSld delSld modSld">
      <pc:chgData name="Luis Jesús Herrero de Cos" userId="1a803f82-0012-431b-a368-6f3c9304e3f9" providerId="ADAL" clId="{40235810-E46C-4E4B-AA90-5E12C77D5E30}" dt="2023-01-07T11:27:05.962" v="426" actId="47"/>
      <pc:docMkLst>
        <pc:docMk/>
      </pc:docMkLst>
      <pc:sldChg chg="modSp mod">
        <pc:chgData name="Luis Jesús Herrero de Cos" userId="1a803f82-0012-431b-a368-6f3c9304e3f9" providerId="ADAL" clId="{40235810-E46C-4E4B-AA90-5E12C77D5E30}" dt="2023-01-07T10:23:42.819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40235810-E46C-4E4B-AA90-5E12C77D5E30}" dt="2023-01-07T10:23:42.819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30:01.895" v="18" actId="20577"/>
        <pc:sldMkLst>
          <pc:docMk/>
          <pc:sldMk cId="0" sldId="260"/>
        </pc:sldMkLst>
        <pc:spChg chg="mod">
          <ac:chgData name="Luis Jesús Herrero de Cos" userId="1a803f82-0012-431b-a368-6f3c9304e3f9" providerId="ADAL" clId="{40235810-E46C-4E4B-AA90-5E12C77D5E30}" dt="2023-01-07T10:30:01.895" v="18" actId="20577"/>
          <ac:spMkLst>
            <pc:docMk/>
            <pc:sldMk cId="0" sldId="260"/>
            <ac:spMk id="11266" creationId="{D3EDFA91-9A78-410F-977D-F93F5644E243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27:59.364" v="3" actId="6549"/>
        <pc:sldMkLst>
          <pc:docMk/>
          <pc:sldMk cId="0" sldId="335"/>
        </pc:sldMkLst>
        <pc:spChg chg="mod">
          <ac:chgData name="Luis Jesús Herrero de Cos" userId="1a803f82-0012-431b-a368-6f3c9304e3f9" providerId="ADAL" clId="{40235810-E46C-4E4B-AA90-5E12C77D5E30}" dt="2023-01-07T10:27:59.364" v="3" actId="6549"/>
          <ac:spMkLst>
            <pc:docMk/>
            <pc:sldMk cId="0" sldId="335"/>
            <ac:spMk id="13314" creationId="{6E473099-DD72-4CFA-B637-791FD8686092}"/>
          </ac:spMkLst>
        </pc:spChg>
      </pc:sldChg>
      <pc:sldChg chg="del">
        <pc:chgData name="Luis Jesús Herrero de Cos" userId="1a803f82-0012-431b-a368-6f3c9304e3f9" providerId="ADAL" clId="{40235810-E46C-4E4B-AA90-5E12C77D5E30}" dt="2023-01-07T10:27:24.118" v="2" actId="47"/>
        <pc:sldMkLst>
          <pc:docMk/>
          <pc:sldMk cId="0" sldId="337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8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9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0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1"/>
        </pc:sldMkLst>
      </pc:sldChg>
      <pc:sldChg chg="delSp modSp add mod">
        <pc:chgData name="Luis Jesús Herrero de Cos" userId="1a803f82-0012-431b-a368-6f3c9304e3f9" providerId="ADAL" clId="{40235810-E46C-4E4B-AA90-5E12C77D5E30}" dt="2023-01-07T10:34:44.692" v="34" actId="20577"/>
        <pc:sldMkLst>
          <pc:docMk/>
          <pc:sldMk cId="4256444019" sldId="342"/>
        </pc:sldMkLst>
        <pc:spChg chg="mod">
          <ac:chgData name="Luis Jesús Herrero de Cos" userId="1a803f82-0012-431b-a368-6f3c9304e3f9" providerId="ADAL" clId="{40235810-E46C-4E4B-AA90-5E12C77D5E30}" dt="2023-01-07T10:34:44.692" v="34" actId="20577"/>
          <ac:spMkLst>
            <pc:docMk/>
            <pc:sldMk cId="4256444019" sldId="342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33:34.873" v="24" actId="478"/>
          <ac:picMkLst>
            <pc:docMk/>
            <pc:sldMk cId="4256444019" sldId="342"/>
            <ac:picMk id="19460" creationId="{78EDB7D4-BF95-4D2C-BEE2-AE4A25F67288}"/>
          </ac:picMkLst>
        </pc:picChg>
      </pc:sldChg>
      <pc:sldChg chg="addSp modSp add mod">
        <pc:chgData name="Luis Jesús Herrero de Cos" userId="1a803f82-0012-431b-a368-6f3c9304e3f9" providerId="ADAL" clId="{40235810-E46C-4E4B-AA90-5E12C77D5E30}" dt="2023-01-07T10:40:06.429" v="64" actId="1076"/>
        <pc:sldMkLst>
          <pc:docMk/>
          <pc:sldMk cId="3313310749" sldId="343"/>
        </pc:sldMkLst>
        <pc:spChg chg="add mod">
          <ac:chgData name="Luis Jesús Herrero de Cos" userId="1a803f82-0012-431b-a368-6f3c9304e3f9" providerId="ADAL" clId="{40235810-E46C-4E4B-AA90-5E12C77D5E30}" dt="2023-01-07T10:40:06.429" v="64" actId="1076"/>
          <ac:spMkLst>
            <pc:docMk/>
            <pc:sldMk cId="3313310749" sldId="343"/>
            <ac:spMk id="2" creationId="{7B9D6C0A-E692-14C8-6B05-644E54CC09DD}"/>
          </ac:spMkLst>
        </pc:spChg>
        <pc:spChg chg="mod">
          <ac:chgData name="Luis Jesús Herrero de Cos" userId="1a803f82-0012-431b-a368-6f3c9304e3f9" providerId="ADAL" clId="{40235810-E46C-4E4B-AA90-5E12C77D5E30}" dt="2023-01-07T10:39:28.948" v="57" actId="6549"/>
          <ac:spMkLst>
            <pc:docMk/>
            <pc:sldMk cId="3313310749" sldId="343"/>
            <ac:spMk id="19458" creationId="{9D9B1E12-7CA4-4748-92F7-D9AC2B49AD53}"/>
          </ac:spMkLst>
        </pc:spChg>
      </pc:sldChg>
      <pc:sldChg chg="delSp modSp add mod">
        <pc:chgData name="Luis Jesús Herrero de Cos" userId="1a803f82-0012-431b-a368-6f3c9304e3f9" providerId="ADAL" clId="{40235810-E46C-4E4B-AA90-5E12C77D5E30}" dt="2023-01-07T10:43:45.139" v="95" actId="20577"/>
        <pc:sldMkLst>
          <pc:docMk/>
          <pc:sldMk cId="313405800" sldId="344"/>
        </pc:sldMkLst>
        <pc:spChg chg="mod">
          <ac:chgData name="Luis Jesús Herrero de Cos" userId="1a803f82-0012-431b-a368-6f3c9304e3f9" providerId="ADAL" clId="{40235810-E46C-4E4B-AA90-5E12C77D5E30}" dt="2023-01-07T10:43:45.139" v="95" actId="20577"/>
          <ac:spMkLst>
            <pc:docMk/>
            <pc:sldMk cId="313405800" sldId="344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41:42.394" v="68" actId="478"/>
          <ac:picMkLst>
            <pc:docMk/>
            <pc:sldMk cId="313405800" sldId="344"/>
            <ac:picMk id="19460" creationId="{78EDB7D4-BF95-4D2C-BEE2-AE4A25F67288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0:33.839" v="119"/>
        <pc:sldMkLst>
          <pc:docMk/>
          <pc:sldMk cId="751669718" sldId="345"/>
        </pc:sldMkLst>
        <pc:spChg chg="add del mod">
          <ac:chgData name="Luis Jesús Herrero de Cos" userId="1a803f82-0012-431b-a368-6f3c9304e3f9" providerId="ADAL" clId="{40235810-E46C-4E4B-AA90-5E12C77D5E30}" dt="2023-01-07T10:50:33.839" v="119"/>
          <ac:spMkLst>
            <pc:docMk/>
            <pc:sldMk cId="751669718" sldId="345"/>
            <ac:spMk id="2" creationId="{66DB0F61-93A1-7D78-F9B9-E44A8B739453}"/>
          </ac:spMkLst>
        </pc:spChg>
        <pc:spChg chg="mod">
          <ac:chgData name="Luis Jesús Herrero de Cos" userId="1a803f82-0012-431b-a368-6f3c9304e3f9" providerId="ADAL" clId="{40235810-E46C-4E4B-AA90-5E12C77D5E30}" dt="2023-01-07T10:48:35.464" v="117" actId="1076"/>
          <ac:spMkLst>
            <pc:docMk/>
            <pc:sldMk cId="751669718" sldId="345"/>
            <ac:spMk id="19458" creationId="{9D9B1E12-7CA4-4748-92F7-D9AC2B49AD53}"/>
          </ac:spMkLst>
        </pc:spChg>
      </pc:sldChg>
      <pc:sldChg chg="addSp delSp modSp add mod">
        <pc:chgData name="Luis Jesús Herrero de Cos" userId="1a803f82-0012-431b-a368-6f3c9304e3f9" providerId="ADAL" clId="{40235810-E46C-4E4B-AA90-5E12C77D5E30}" dt="2023-01-07T10:51:15.300" v="125" actId="1076"/>
        <pc:sldMkLst>
          <pc:docMk/>
          <pc:sldMk cId="1691309346" sldId="346"/>
        </pc:sldMkLst>
        <pc:spChg chg="del mod">
          <ac:chgData name="Luis Jesús Herrero de Cos" userId="1a803f82-0012-431b-a368-6f3c9304e3f9" providerId="ADAL" clId="{40235810-E46C-4E4B-AA90-5E12C77D5E30}" dt="2023-01-07T10:51:01.821" v="122" actId="478"/>
          <ac:spMkLst>
            <pc:docMk/>
            <pc:sldMk cId="1691309346" sldId="346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0:51:15.300" v="125" actId="1076"/>
          <ac:picMkLst>
            <pc:docMk/>
            <pc:sldMk cId="1691309346" sldId="346"/>
            <ac:picMk id="3" creationId="{5AD0D271-2EA3-43DD-AF86-71115D74686D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9:47.079" v="155" actId="22"/>
        <pc:sldMkLst>
          <pc:docMk/>
          <pc:sldMk cId="1378016970" sldId="347"/>
        </pc:sldMkLst>
        <pc:spChg chg="add del">
          <ac:chgData name="Luis Jesús Herrero de Cos" userId="1a803f82-0012-431b-a368-6f3c9304e3f9" providerId="ADAL" clId="{40235810-E46C-4E4B-AA90-5E12C77D5E30}" dt="2023-01-07T10:59:47.079" v="155" actId="22"/>
          <ac:spMkLst>
            <pc:docMk/>
            <pc:sldMk cId="1378016970" sldId="347"/>
            <ac:spMk id="3" creationId="{600B057C-3CEB-D845-BC61-E082E5C1D588}"/>
          </ac:spMkLst>
        </pc:spChg>
        <pc:spChg chg="mod">
          <ac:chgData name="Luis Jesús Herrero de Cos" userId="1a803f82-0012-431b-a368-6f3c9304e3f9" providerId="ADAL" clId="{40235810-E46C-4E4B-AA90-5E12C77D5E30}" dt="2023-01-07T10:58:50.707" v="153" actId="20577"/>
          <ac:spMkLst>
            <pc:docMk/>
            <pc:sldMk cId="1378016970" sldId="347"/>
            <ac:spMk id="19458" creationId="{9D9B1E12-7CA4-4748-92F7-D9AC2B49AD53}"/>
          </ac:spMkLst>
        </pc:spChg>
      </pc:sldChg>
      <pc:sldChg chg="addSp modSp add mod">
        <pc:chgData name="Luis Jesús Herrero de Cos" userId="1a803f82-0012-431b-a368-6f3c9304e3f9" providerId="ADAL" clId="{40235810-E46C-4E4B-AA90-5E12C77D5E30}" dt="2023-01-07T11:15:10.287" v="425" actId="14100"/>
        <pc:sldMkLst>
          <pc:docMk/>
          <pc:sldMk cId="143131682" sldId="348"/>
        </pc:sldMkLst>
        <pc:spChg chg="mod">
          <ac:chgData name="Luis Jesús Herrero de Cos" userId="1a803f82-0012-431b-a368-6f3c9304e3f9" providerId="ADAL" clId="{40235810-E46C-4E4B-AA90-5E12C77D5E30}" dt="2023-01-07T11:14:55.885" v="422" actId="20577"/>
          <ac:spMkLst>
            <pc:docMk/>
            <pc:sldMk cId="143131682" sldId="348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1:14:59.509" v="423" actId="1076"/>
          <ac:picMkLst>
            <pc:docMk/>
            <pc:sldMk cId="143131682" sldId="348"/>
            <ac:picMk id="3" creationId="{C0443128-D8BF-1629-9CAA-47D5EB3DBE68}"/>
          </ac:picMkLst>
        </pc:picChg>
        <pc:picChg chg="add mod">
          <ac:chgData name="Luis Jesús Herrero de Cos" userId="1a803f82-0012-431b-a368-6f3c9304e3f9" providerId="ADAL" clId="{40235810-E46C-4E4B-AA90-5E12C77D5E30}" dt="2023-01-07T11:15:10.287" v="425" actId="14100"/>
          <ac:picMkLst>
            <pc:docMk/>
            <pc:sldMk cId="143131682" sldId="348"/>
            <ac:picMk id="6" creationId="{9374BD4E-58CC-D6D2-AA9B-21D6E056AF6D}"/>
          </ac:picMkLst>
        </pc:picChg>
      </pc:sldChg>
    </pc:docChg>
  </pc:docChgLst>
  <pc:docChgLst>
    <pc:chgData name="Luis Jesús Herrero de Cos" userId="1a803f82-0012-431b-a368-6f3c9304e3f9" providerId="ADAL" clId="{9785A4A7-EE50-410B-8CD0-EAAC99A26DF3}"/>
    <pc:docChg chg="undo custSel modSld">
      <pc:chgData name="Luis Jesús Herrero de Cos" userId="1a803f82-0012-431b-a368-6f3c9304e3f9" providerId="ADAL" clId="{9785A4A7-EE50-410B-8CD0-EAAC99A26DF3}" dt="2024-10-21T18:03:32.759" v="63" actId="20577"/>
      <pc:docMkLst>
        <pc:docMk/>
      </pc:docMkLst>
      <pc:sldChg chg="modSp mod">
        <pc:chgData name="Luis Jesús Herrero de Cos" userId="1a803f82-0012-431b-a368-6f3c9304e3f9" providerId="ADAL" clId="{9785A4A7-EE50-410B-8CD0-EAAC99A26DF3}" dt="2024-10-21T18:03:32.759" v="63" actId="20577"/>
        <pc:sldMkLst>
          <pc:docMk/>
          <pc:sldMk cId="1378016970" sldId="347"/>
        </pc:sldMkLst>
        <pc:spChg chg="mod">
          <ac:chgData name="Luis Jesús Herrero de Cos" userId="1a803f82-0012-431b-a368-6f3c9304e3f9" providerId="ADAL" clId="{9785A4A7-EE50-410B-8CD0-EAAC99A26DF3}" dt="2024-10-21T18:03:32.759" v="63" actId="20577"/>
          <ac:spMkLst>
            <pc:docMk/>
            <pc:sldMk cId="1378016970" sldId="347"/>
            <ac:spMk id="19458" creationId="{9D9B1E12-7CA4-4748-92F7-D9AC2B49AD53}"/>
          </ac:spMkLst>
        </pc:spChg>
      </pc:sldChg>
      <pc:sldChg chg="addSp modSp mod">
        <pc:chgData name="Luis Jesús Herrero de Cos" userId="1a803f82-0012-431b-a368-6f3c9304e3f9" providerId="ADAL" clId="{9785A4A7-EE50-410B-8CD0-EAAC99A26DF3}" dt="2024-10-21T14:21:15.401" v="49" actId="1076"/>
        <pc:sldMkLst>
          <pc:docMk/>
          <pc:sldMk cId="143131682" sldId="348"/>
        </pc:sldMkLst>
        <pc:spChg chg="add mod">
          <ac:chgData name="Luis Jesús Herrero de Cos" userId="1a803f82-0012-431b-a368-6f3c9304e3f9" providerId="ADAL" clId="{9785A4A7-EE50-410B-8CD0-EAAC99A26DF3}" dt="2024-10-21T14:21:15.401" v="49" actId="1076"/>
          <ac:spMkLst>
            <pc:docMk/>
            <pc:sldMk cId="143131682" sldId="348"/>
            <ac:spMk id="2" creationId="{FCA52A11-D195-0B7A-C533-4A24A9169640}"/>
          </ac:spMkLst>
        </pc:spChg>
      </pc:sldChg>
    </pc:docChg>
  </pc:docChgLst>
  <pc:docChgLst>
    <pc:chgData name="Luis Herrero de Cos" userId="1a803f82-0012-431b-a368-6f3c9304e3f9" providerId="ADAL" clId="{FA86FFF4-85A4-4ACC-BA9B-D0AC9856ED7A}"/>
    <pc:docChg chg="modSld">
      <pc:chgData name="Luis Herrero de Cos" userId="1a803f82-0012-431b-a368-6f3c9304e3f9" providerId="ADAL" clId="{FA86FFF4-85A4-4ACC-BA9B-D0AC9856ED7A}" dt="2019-11-22T08:42:34.471" v="124" actId="20577"/>
      <pc:docMkLst>
        <pc:docMk/>
      </pc:docMkLst>
      <pc:sldChg chg="modSp">
        <pc:chgData name="Luis Herrero de Cos" userId="1a803f82-0012-431b-a368-6f3c9304e3f9" providerId="ADAL" clId="{FA86FFF4-85A4-4ACC-BA9B-D0AC9856ED7A}" dt="2019-11-22T08:33:21.350" v="68" actId="20577"/>
        <pc:sldMkLst>
          <pc:docMk/>
          <pc:sldMk cId="0" sldId="256"/>
        </pc:sldMkLst>
        <pc:spChg chg="mod">
          <ac:chgData name="Luis Herrero de Cos" userId="1a803f82-0012-431b-a368-6f3c9304e3f9" providerId="ADAL" clId="{FA86FFF4-85A4-4ACC-BA9B-D0AC9856ED7A}" dt="2019-11-22T08:33:21.350" v="68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">
        <pc:chgData name="Luis Herrero de Cos" userId="1a803f82-0012-431b-a368-6f3c9304e3f9" providerId="ADAL" clId="{FA86FFF4-85A4-4ACC-BA9B-D0AC9856ED7A}" dt="2019-11-22T08:27:45.879" v="0" actId="20577"/>
        <pc:sldMkLst>
          <pc:docMk/>
          <pc:sldMk cId="0" sldId="258"/>
        </pc:sldMkLst>
        <pc:spChg chg="mod">
          <ac:chgData name="Luis Herrero de Cos" userId="1a803f82-0012-431b-a368-6f3c9304e3f9" providerId="ADAL" clId="{FA86FFF4-85A4-4ACC-BA9B-D0AC9856ED7A}" dt="2019-11-22T08:27:45.879" v="0" actId="20577"/>
          <ac:spMkLst>
            <pc:docMk/>
            <pc:sldMk cId="0" sldId="258"/>
            <ac:spMk id="8194" creationId="{11688D36-2129-438D-9E88-8AB567B2FC3E}"/>
          </ac:spMkLst>
        </pc:spChg>
      </pc:sldChg>
      <pc:sldChg chg="modSp">
        <pc:chgData name="Luis Herrero de Cos" userId="1a803f82-0012-431b-a368-6f3c9304e3f9" providerId="ADAL" clId="{FA86FFF4-85A4-4ACC-BA9B-D0AC9856ED7A}" dt="2019-11-22T08:42:34.471" v="124" actId="20577"/>
        <pc:sldMkLst>
          <pc:docMk/>
          <pc:sldMk cId="0" sldId="322"/>
        </pc:sldMkLst>
        <pc:spChg chg="mod">
          <ac:chgData name="Luis Herrero de Cos" userId="1a803f82-0012-431b-a368-6f3c9304e3f9" providerId="ADAL" clId="{FA86FFF4-85A4-4ACC-BA9B-D0AC9856ED7A}" dt="2019-11-22T08:42:34.471" v="124" actId="20577"/>
          <ac:spMkLst>
            <pc:docMk/>
            <pc:sldMk cId="0" sldId="322"/>
            <ac:spMk id="19458" creationId="{9D9B1E12-7CA4-4748-92F7-D9AC2B49AD53}"/>
          </ac:spMkLst>
        </pc:spChg>
      </pc:sldChg>
      <pc:sldChg chg="modSp">
        <pc:chgData name="Luis Herrero de Cos" userId="1a803f82-0012-431b-a368-6f3c9304e3f9" providerId="ADAL" clId="{FA86FFF4-85A4-4ACC-BA9B-D0AC9856ED7A}" dt="2019-11-22T08:30:48.868" v="56" actId="6549"/>
        <pc:sldMkLst>
          <pc:docMk/>
          <pc:sldMk cId="0" sldId="337"/>
        </pc:sldMkLst>
        <pc:spChg chg="mod">
          <ac:chgData name="Luis Herrero de Cos" userId="1a803f82-0012-431b-a368-6f3c9304e3f9" providerId="ADAL" clId="{FA86FFF4-85A4-4ACC-BA9B-D0AC9856ED7A}" dt="2019-11-22T08:30:48.868" v="56" actId="6549"/>
          <ac:spMkLst>
            <pc:docMk/>
            <pc:sldMk cId="0" sldId="337"/>
            <ac:spMk id="17410" creationId="{78BB87E3-56DC-4566-BBBD-73CB4E6BA9D3}"/>
          </ac:spMkLst>
        </pc:spChg>
      </pc:sldChg>
      <pc:sldChg chg="modSp">
        <pc:chgData name="Luis Herrero de Cos" userId="1a803f82-0012-431b-a368-6f3c9304e3f9" providerId="ADAL" clId="{FA86FFF4-85A4-4ACC-BA9B-D0AC9856ED7A}" dt="2019-11-22T08:33:07.817" v="66" actId="20577"/>
        <pc:sldMkLst>
          <pc:docMk/>
          <pc:sldMk cId="0" sldId="341"/>
        </pc:sldMkLst>
        <pc:spChg chg="mod">
          <ac:chgData name="Luis Herrero de Cos" userId="1a803f82-0012-431b-a368-6f3c9304e3f9" providerId="ADAL" clId="{FA86FFF4-85A4-4ACC-BA9B-D0AC9856ED7A}" dt="2019-11-22T08:33:07.817" v="66" actId="20577"/>
          <ac:spMkLst>
            <pc:docMk/>
            <pc:sldMk cId="0" sldId="341"/>
            <ac:spMk id="25602" creationId="{9FB55A7E-2132-4898-A662-AC3EA80F96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3C40FD4-9882-468E-9F19-235A50A184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D2A2B4B5-511A-4C83-ADA7-E292968A3F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4D15041-8DC4-4A13-AB5D-E3386AA0CB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39FF5B-FF16-473E-8E60-505EC83BF1D2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C53D614C-ACC3-42A7-BC11-60378D9D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54409AD-D952-4476-9FE2-99E58071D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11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12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08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13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285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14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28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15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E108FCB6-07ED-428F-A247-6CFA7CAC36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A615978-4400-4D2F-B97C-E6D9356F7899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7B22129B-BFCD-4265-A94A-118195053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11E3A50-1775-4F7B-BEEC-E512924C1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A452F3EC-2A91-4525-9F6F-AD4A27684F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65D813-E4C5-4124-B7C2-7EC0D183E411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F23C9128-60A6-41DF-9B42-2C12B1CBF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59C39A2-C45E-47FA-A60E-B69F01418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DA952D14-C107-4EE3-9542-D53CBBE4ED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3576B3-6CE8-4F3C-A10F-CA1B1B82B8DB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6</a:t>
            </a:fld>
            <a:endParaRPr lang="es-ES" altLang="es-ES" sz="1400">
              <a:cs typeface="Arial Unicode MS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59B6162F-C5D5-4D48-B9DB-FDC4587D3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B164F3D-E560-4F71-819D-560307E4F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C27E2B1D-9DD5-47A9-BD7B-D874561776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398568-C7C6-41F8-A62A-B9312983423E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7</a:t>
            </a:fld>
            <a:endParaRPr lang="es-ES" altLang="es-ES" sz="1400">
              <a:cs typeface="Arial Unicode MS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C5658E1C-5B9E-461A-B6AE-6BA0CAAEB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548B510-AB0A-446F-BAC7-4CB643F7B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8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1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9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6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628D5AAD-6C43-4C60-97E9-340230F3AB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7432D6-3061-4280-ABFC-9BA7B0D4EE4C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10</a:t>
            </a:fld>
            <a:endParaRPr lang="es-ES" altLang="es-ES" sz="1400">
              <a:cs typeface="Arial Unicode MS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7347234-23C4-4C2E-B4CC-2DFC58802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2B8FA22-9D37-407F-B3EE-7B7B4CE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2D125A-26D0-4F7C-B6DF-3E85EE5C95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19F1E-EAB9-4339-B773-80824BFCE2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5336-45E2-4908-AD2C-5C016E7663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0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BA7FFB-B996-4276-B090-27485A6BED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E448-7E29-4933-AA71-6F576E996D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C5F2-D171-45C3-8A33-C753BDBF30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0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86218D-996B-4890-A5B6-B1442FB6D9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0D91-0E9C-482C-80E3-B07DDC88F5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6125-22BF-433F-9ABD-6E43F499342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4154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38E1C-679B-4657-B600-09FD1116FA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A4DB7C-EBFD-4D83-84F9-F0E6C9F2CB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26B6-C0BE-4255-B67F-2CBAAC037B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015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D2C41-F618-471F-BBC2-C1590969C2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E4953-E8BA-436D-A8E0-D506B1E9B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2693A-F1F2-439A-A218-1110879E670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606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82693-5CFE-4CBC-A6F3-1D71961855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070DF-2BAC-4C04-B025-0D2886F9BF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69D29-3C9E-4978-9520-F8853A1316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549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0F26E-7A8C-4619-BADE-7B7AEDFFC0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8F134-4033-411F-9D4F-7AB3D83412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2AA5-4C6E-4473-B639-EDAA83287B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2870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D9BF-9534-4856-9D73-7A5AE313AD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549B4-79DB-4013-9334-B5D16507B0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61B6-206C-44DA-A54D-78A2B3BF8C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285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335CFD-0F70-4002-81F3-51F1FEDC34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10532-7DEC-4742-95F5-C481BD0FC3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1BF1-D1C8-4D50-93F4-FB41F6D67B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577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693BA3-837C-4DFD-99E2-6B4658E46F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B56D60-5764-40CC-B870-9350A07522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0701-AD9F-4796-917B-2BCA28FB6B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8984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95A0D4D-C606-458B-B057-CF5D7BB362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135619-57B5-4798-8385-501BC0A713C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45C0-2011-4B6B-B914-EC91EC5265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35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0F4203-07E4-45F9-B6F1-6A9B16E4C0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3DF56-C519-4F01-9E4B-CDF4C7EACF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7EA2-3F1C-48D5-B7B2-7AB04B6103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710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F23B0D-5CD5-488D-987E-48E22627D5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AEE15-AE4C-43F9-AC15-563FF3AC94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64F6-31FB-4861-A727-EC5E6F6D4F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35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49DE3-C458-4309-8D44-D2F45ECC8E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93BE2-B4E5-444F-AEED-6677EB152F6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E5A25-F385-40B6-87E9-3AF9697B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7209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77DFA-57EA-4CFD-A12E-8DF9041DF1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5D14C-F61F-4A52-B5F6-ADD6CFE5A30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44E1-A159-4136-8A73-E7170AE679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7601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D79D2-9E5C-49AE-B675-706A8B265F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F233C-C900-4928-B127-6AC3A3B47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FFD4-769F-41AA-9FF1-DEB0B1AC4F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66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7D3D4C-1997-4927-A31D-05331501E3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AF31E-82E5-47AA-9F5E-7EA537B673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D7F3-431B-4BF7-8AC1-3E7A1F394B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39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078B-37D0-42EC-8B2E-412CFC253D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4E7FD1-FD4C-4A72-8E02-F53787CBF4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A442-2FF6-4F13-BF34-35731D35CCD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96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B15648-8350-4B19-9E69-79E0E28D10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CD025B7-890E-4040-BEB3-A32FCD72E2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44CAB-D0F0-43DB-8C01-C9C610E178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43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ED02C-0E4C-4B66-AA02-A6B207BA5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1368F0-1793-4F1B-804C-2605780D9F9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3F9-116E-4486-BBDE-57894FAA09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51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0A9498-C713-4FFA-9C38-9A75B9CB4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B7B530-87A7-4A76-9E28-0295AD5C36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FB56-6441-4330-B91E-5FDFEE1451A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993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26E20-4287-4F10-AE4D-95B044A487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F41778-14F9-48D8-9C8A-B4B78D50D45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0B3A-D5E2-40A2-AE69-8E54CEEB15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3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B7A495-BF21-40AC-816D-1204C11644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1E90A1-D630-425C-A0EE-5463B7FBE9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04C7C-05E5-4E14-B101-5F6FD2A73B5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8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024E5FB-ED1B-4DD3-A564-A3EA47DC1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AF00311-D0E5-4C2C-82A6-3821BA6E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36F9D3A0-8CFA-423C-913B-B50DBABD9F0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77DA756-0BB7-4C65-8728-78313E411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7757200-1934-4692-8F22-1FD02F7A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4830F71-8E08-4A74-A087-CAF84CC85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4CB03C9B-B65B-4EFD-BE34-69F61D58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12176FC9-747D-4D30-8D76-D49C2A7973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3A5E712-BDE9-4CB1-9D1F-2E59C8042821}"/>
              </a:ext>
            </a:extLst>
          </p:cNvPr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normAutofit fontScale="90000"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kern="0"/>
              <a:t>UNIDAD 2. </a:t>
            </a:r>
            <a:r>
              <a:rPr lang="es-ES" kern="0" dirty="0"/>
              <a:t>HERRAMIENTAS DE MAPEO OBJETO RELACIONAL (ORM)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90CFBB35-43C3-43D3-BA33-8F479B3965A8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kern="0"/>
              <a:t>ACCESO A DATOS.</a:t>
            </a:r>
            <a:endParaRPr lang="es-E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Hibernate</a:t>
            </a:r>
            <a:r>
              <a:rPr lang="es-ES" altLang="es-ES" sz="2400" b="1" dirty="0"/>
              <a:t> </a:t>
            </a:r>
            <a:r>
              <a:rPr lang="es-ES" altLang="es-ES" sz="2400" dirty="0"/>
              <a:t>es la herramienta ORM más popular para Java. Se trata de un </a:t>
            </a:r>
            <a:r>
              <a:rPr lang="es-ES" altLang="es-ES" sz="2400" i="1" dirty="0" err="1"/>
              <a:t>framework</a:t>
            </a:r>
            <a:r>
              <a:rPr lang="es-ES" altLang="es-ES" sz="2400" i="1" dirty="0"/>
              <a:t> </a:t>
            </a:r>
            <a:r>
              <a:rPr lang="es-ES" altLang="es-ES" sz="2400" dirty="0"/>
              <a:t>para Java.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dirty="0"/>
              <a:t>Es de código abierto. También tiene una distribución para </a:t>
            </a:r>
            <a:r>
              <a:rPr lang="es-ES" altLang="es-ES" sz="2400" b="1" dirty="0"/>
              <a:t>.NET</a:t>
            </a:r>
            <a:r>
              <a:rPr lang="es-ES" altLang="es-ES" sz="2400" dirty="0"/>
              <a:t>.</a:t>
            </a:r>
          </a:p>
          <a:p>
            <a:pPr eaLnBrk="1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400" dirty="0"/>
              <a:t>Con </a:t>
            </a:r>
            <a:r>
              <a:rPr lang="es-ES" altLang="es-ES" sz="2400" b="1" dirty="0" err="1"/>
              <a:t>Hibernate</a:t>
            </a:r>
            <a:r>
              <a:rPr lang="es-ES" altLang="es-ES" sz="2400" dirty="0"/>
              <a:t> no se usará SQL para acceder a los datos sino que el propio motor de </a:t>
            </a:r>
            <a:r>
              <a:rPr lang="es-ES" altLang="es-ES" sz="2400" b="1" dirty="0" err="1"/>
              <a:t>Hibernate</a:t>
            </a:r>
            <a:r>
              <a:rPr lang="es-ES" altLang="es-ES" sz="2400" dirty="0"/>
              <a:t> construirá esas consultas por nosotros.</a:t>
            </a:r>
          </a:p>
          <a:p>
            <a:pPr eaLnBrk="1" hangingPunct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2400" dirty="0"/>
              <a:t>Tiene un lenguaje HQL para acceder a datos mediante POO.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  <p:pic>
        <p:nvPicPr>
          <p:cNvPr id="19460" name="Imagen 1">
            <a:extLst>
              <a:ext uri="{FF2B5EF4-FFF2-40B4-BE49-F238E27FC236}">
                <a16:creationId xmlns:a16="http://schemas.microsoft.com/office/drawing/2014/main" id="{78EDB7D4-BF95-4D2C-BEE2-AE4A25F6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508500"/>
            <a:ext cx="3848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400" b="1" dirty="0" err="1"/>
              <a:t>Hibernate</a:t>
            </a:r>
            <a:r>
              <a:rPr lang="es-ES" altLang="es-ES" sz="2400" b="1" dirty="0"/>
              <a:t> y JPA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/>
              <a:t>JPA (Java </a:t>
            </a:r>
            <a:r>
              <a:rPr lang="es-ES" altLang="es-ES" sz="2400" b="1" dirty="0" err="1"/>
              <a:t>Persistence</a:t>
            </a:r>
            <a:r>
              <a:rPr lang="es-ES" altLang="es-ES" sz="2400" b="1" dirty="0"/>
              <a:t> API) </a:t>
            </a:r>
            <a:r>
              <a:rPr lang="es-ES" altLang="es-ES" sz="2400" dirty="0"/>
              <a:t>es una especificación mientras que </a:t>
            </a:r>
            <a:r>
              <a:rPr lang="es-ES" altLang="es-ES" sz="2400" dirty="0" err="1"/>
              <a:t>Hibernate</a:t>
            </a:r>
            <a:r>
              <a:rPr lang="es-ES" altLang="es-ES" sz="2400" dirty="0"/>
              <a:t> es un </a:t>
            </a:r>
            <a:r>
              <a:rPr lang="es-ES" altLang="es-ES" sz="2400" dirty="0" err="1"/>
              <a:t>framework</a:t>
            </a:r>
            <a:r>
              <a:rPr lang="es-ES" altLang="es-ES" sz="2400" dirty="0"/>
              <a:t>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b="1" dirty="0"/>
              <a:t>JPA </a:t>
            </a:r>
            <a:r>
              <a:rPr lang="es-ES" altLang="es-ES" sz="2400" dirty="0"/>
              <a:t>es un documento en el cual se especifican los principios básicos de gestión de la capa de persistencia en el mundo de Java EE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Hibernate</a:t>
            </a:r>
            <a:r>
              <a:rPr lang="es-ES" altLang="es-ES" sz="2400" b="1" dirty="0"/>
              <a:t> </a:t>
            </a:r>
            <a:r>
              <a:rPr lang="es-ES" altLang="es-ES" sz="2400" dirty="0"/>
              <a:t>es un </a:t>
            </a:r>
            <a:r>
              <a:rPr lang="es-ES" altLang="es-ES" sz="2400" dirty="0" err="1"/>
              <a:t>framework</a:t>
            </a:r>
            <a:r>
              <a:rPr lang="es-ES" altLang="es-ES" sz="2400" dirty="0"/>
              <a:t> que gestiona la capa de persistencia a través de ficheros </a:t>
            </a:r>
            <a:r>
              <a:rPr lang="es-ES" altLang="es-ES" sz="2400" dirty="0" err="1"/>
              <a:t>xml</a:t>
            </a:r>
            <a:r>
              <a:rPr lang="es-ES" altLang="es-ES" sz="2400" dirty="0"/>
              <a:t> o a través de anotaciones. 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Hibernate</a:t>
            </a:r>
            <a:r>
              <a:rPr lang="es-ES" altLang="es-ES" sz="2400" b="1" dirty="0"/>
              <a:t> implementa JPA </a:t>
            </a:r>
            <a:r>
              <a:rPr lang="es-ES" altLang="es-ES" sz="2400" dirty="0"/>
              <a:t>(además de otras especificaciones)</a:t>
            </a:r>
            <a:endParaRPr lang="es-ES" altLang="es-ES" sz="2400" b="1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</p:spTree>
    <p:extLst>
      <p:ext uri="{BB962C8B-B14F-4D97-AF65-F5344CB8AC3E}">
        <p14:creationId xmlns:p14="http://schemas.microsoft.com/office/powerpoint/2010/main" val="313405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72" y="170080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b="1" dirty="0" err="1"/>
              <a:t>Hibernate</a:t>
            </a:r>
            <a:r>
              <a:rPr lang="es-ES" altLang="es-ES" sz="2400" dirty="0"/>
              <a:t> implementa como parte de su código la especificación de </a:t>
            </a:r>
            <a:r>
              <a:rPr lang="es-ES" altLang="es-ES" sz="2400" b="1" dirty="0"/>
              <a:t>JPA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Puede usarse </a:t>
            </a:r>
            <a:r>
              <a:rPr lang="es-ES" altLang="es-ES" sz="2400" b="1" dirty="0" err="1"/>
              <a:t>Hibernate</a:t>
            </a:r>
            <a:r>
              <a:rPr lang="es-ES" altLang="es-ES" sz="2400" dirty="0"/>
              <a:t> para construir una capa de persistencia apoyándose en las definiciones y reglas de la especificación </a:t>
            </a:r>
            <a:r>
              <a:rPr lang="es-ES" altLang="es-ES" sz="2400" b="1" dirty="0"/>
              <a:t>JPA</a:t>
            </a:r>
            <a:r>
              <a:rPr lang="es-ES" altLang="es-ES" sz="2400" dirty="0"/>
              <a:t>, aunque no es obligatorio.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b="1" dirty="0" err="1"/>
              <a:t>Hibernate</a:t>
            </a:r>
            <a:r>
              <a:rPr lang="es-ES" altLang="es-ES" sz="2400" dirty="0"/>
              <a:t> es mucho más grande que la especificación de </a:t>
            </a:r>
            <a:r>
              <a:rPr lang="es-ES" altLang="es-ES" sz="2400" b="1" dirty="0"/>
              <a:t>JPA</a:t>
            </a:r>
            <a:r>
              <a:rPr lang="es-ES" altLang="es-ES" sz="2400" dirty="0"/>
              <a:t> y añade más funcionalidades.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</p:spTree>
    <p:extLst>
      <p:ext uri="{BB962C8B-B14F-4D97-AF65-F5344CB8AC3E}">
        <p14:creationId xmlns:p14="http://schemas.microsoft.com/office/powerpoint/2010/main" val="751669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D0D271-2EA3-43DD-AF86-71115D74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268760"/>
            <a:ext cx="3534688" cy="48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093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72" y="170080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Usaremos principalmente </a:t>
            </a:r>
            <a:r>
              <a:rPr lang="es-ES" altLang="es-ES" sz="2400" b="1" dirty="0"/>
              <a:t>JPA</a:t>
            </a:r>
            <a:r>
              <a:rPr lang="es-ES" altLang="es-ES" sz="2400" dirty="0"/>
              <a:t> en nuestras aplicaciones. 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Nos proporciona: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dirty="0"/>
              <a:t>Utilidades para especificar cómo nuestros objetos se relacionan con la base de datos (a través de anotaciones).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dirty="0"/>
              <a:t>La API para realizar operaciones CRUD: </a:t>
            </a:r>
            <a:r>
              <a:rPr lang="es-ES" altLang="es-ES" i="1" dirty="0" err="1"/>
              <a:t>javax.persistence.EntityManager</a:t>
            </a:r>
            <a:endParaRPr lang="es-ES" altLang="es-ES" i="1" dirty="0"/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dirty="0"/>
              <a:t>Lenguaje para realizar consultas: JPQL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</p:spTree>
    <p:extLst>
      <p:ext uri="{BB962C8B-B14F-4D97-AF65-F5344CB8AC3E}">
        <p14:creationId xmlns:p14="http://schemas.microsoft.com/office/powerpoint/2010/main" val="1378016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72" y="170080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Si usáramos la API de </a:t>
            </a:r>
            <a:r>
              <a:rPr lang="es-ES" altLang="es-ES" sz="2400" b="1" dirty="0" err="1"/>
              <a:t>Hibernate</a:t>
            </a:r>
            <a:r>
              <a:rPr lang="es-ES" altLang="es-ES" sz="2400" b="1" dirty="0"/>
              <a:t> nativo</a:t>
            </a:r>
            <a:r>
              <a:rPr lang="es-ES" altLang="es-ES" sz="2400" dirty="0"/>
              <a:t> en una aplicación, tendríamos que incluir la siguiente dependencia en el fichero </a:t>
            </a:r>
            <a:r>
              <a:rPr lang="es-ES" altLang="es-ES" sz="2400" b="1" dirty="0"/>
              <a:t>pom.xml </a:t>
            </a:r>
            <a:r>
              <a:rPr lang="es-ES" altLang="es-ES" sz="2400" dirty="0"/>
              <a:t>de nuestro proyecto: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endParaRPr lang="es-ES" altLang="es-ES" sz="2400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400" dirty="0"/>
              <a:t>En cambio, si usamos </a:t>
            </a:r>
            <a:r>
              <a:rPr lang="es-ES" altLang="es-ES" sz="2400" b="1" dirty="0"/>
              <a:t>JPA, </a:t>
            </a:r>
            <a:r>
              <a:rPr lang="es-ES" altLang="es-ES" sz="2400" dirty="0"/>
              <a:t>la dependencia que debemos incluir es: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443128-D8BF-1629-9CAA-47D5EB3D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445224"/>
            <a:ext cx="5832648" cy="12199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74BD4E-58CC-D6D2-AA9B-21D6E056A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023602"/>
            <a:ext cx="4752528" cy="130958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CA52A11-D195-0B7A-C533-4A24A9169640}"/>
              </a:ext>
            </a:extLst>
          </p:cNvPr>
          <p:cNvSpPr/>
          <p:nvPr/>
        </p:nvSpPr>
        <p:spPr>
          <a:xfrm rot="21214761">
            <a:off x="264347" y="4792599"/>
            <a:ext cx="8610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Deprecated</a:t>
            </a:r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Usar solo </a:t>
            </a:r>
            <a:r>
              <a:rPr lang="es-E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core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131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B4A1DE97-51E6-478C-BACB-02448E128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s-ES" altLang="es-ES"/>
              <a:t>INTRODUCCIÓN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C3ED131-D918-4E29-A0EA-791E4A741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12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400"/>
              <a:t>Aprenderemos a acceder a BD relacionales desde lenguaje OO Java intercambiando los datos de filas a través de objetos.</a:t>
            </a:r>
          </a:p>
          <a:p>
            <a:pPr eaLnBrk="1" hangingPunct="1"/>
            <a:r>
              <a:rPr lang="es-ES" altLang="es-ES" sz="2400"/>
              <a:t>Necesitamos una interfaz que traduzca la lógica de los Objetos a la lógica relacional.</a:t>
            </a:r>
          </a:p>
          <a:p>
            <a:pPr eaLnBrk="1" hangingPunct="1"/>
            <a:r>
              <a:rPr lang="es-ES" altLang="es-ES" sz="2400"/>
              <a:t>Se llama ORM y es la herramienta que sirve para transformar representaciones de datos de los SGBDR a Objetos.</a:t>
            </a:r>
          </a:p>
        </p:txBody>
      </p:sp>
      <p:pic>
        <p:nvPicPr>
          <p:cNvPr id="6148" name="Picture 6" descr="Resultado de imagen de ORM java">
            <a:extLst>
              <a:ext uri="{FF2B5EF4-FFF2-40B4-BE49-F238E27FC236}">
                <a16:creationId xmlns:a16="http://schemas.microsoft.com/office/drawing/2014/main" id="{201B8F6D-6817-4F53-92D8-55707EC5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53054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400" b="1" dirty="0"/>
              <a:t>Mapeo Objeto-Relacional:</a:t>
            </a:r>
            <a:r>
              <a:rPr lang="es-ES" altLang="es-ES" sz="2400" dirty="0"/>
              <a:t> </a:t>
            </a:r>
            <a:r>
              <a:rPr lang="es-ES" altLang="es-ES" sz="2400" i="1" dirty="0"/>
              <a:t>técnica de programación para convertir datos entre sistemas OO y sistemas relacionales, usando un motor de persistencia.</a:t>
            </a:r>
          </a:p>
          <a:p>
            <a:pPr eaLnBrk="1" hangingPunct="1"/>
            <a:r>
              <a:rPr lang="es-ES" altLang="es-ES" sz="2400" dirty="0"/>
              <a:t>En la práctica se crea una BD OO virtual sobre la base de datos relacional.</a:t>
            </a:r>
          </a:p>
          <a:p>
            <a:pPr eaLnBrk="1" hangingPunct="1"/>
            <a:r>
              <a:rPr lang="es-ES" altLang="es-ES" sz="2400" dirty="0"/>
              <a:t>Nos permite usar características de la OO (encapsulación, herencia, polimorfismo, etc.).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>
                <a:solidFill>
                  <a:srgbClr val="FF0000"/>
                </a:solidFill>
              </a:rPr>
              <a:t>1.- El CONCEPTO DE MAPEO OBJETO-RELACIONAL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contenido">
            <a:extLst>
              <a:ext uri="{FF2B5EF4-FFF2-40B4-BE49-F238E27FC236}">
                <a16:creationId xmlns:a16="http://schemas.microsoft.com/office/drawing/2014/main" id="{71441542-8B19-4CFA-897B-EE8A498E7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643438"/>
            <a:ext cx="8229600" cy="1482725"/>
          </a:xfrm>
        </p:spPr>
        <p:txBody>
          <a:bodyPr/>
          <a:lstStyle/>
          <a:p>
            <a:pPr eaLnBrk="1" hangingPunct="1"/>
            <a:r>
              <a:rPr lang="es-ES" altLang="es-ES" sz="2400" b="1"/>
              <a:t>Figura que representa el mapeo objeto-relacional.</a:t>
            </a:r>
          </a:p>
          <a:p>
            <a:pPr eaLnBrk="1" hangingPunct="1"/>
            <a:endParaRPr lang="es-ES" altLang="es-ES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6F9765B8-A32B-4B2C-A2DB-92AFA80E831F}"/>
              </a:ext>
            </a:extLst>
          </p:cNvPr>
          <p:cNvSpPr/>
          <p:nvPr/>
        </p:nvSpPr>
        <p:spPr>
          <a:xfrm>
            <a:off x="785813" y="3571875"/>
            <a:ext cx="2071687" cy="714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shade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APLICACIÓN</a:t>
            </a:r>
            <a:endParaRPr lang="es-ES_tradnl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8140D9C0-D3C1-47A8-9188-CE7A4709DED1}"/>
              </a:ext>
            </a:extLst>
          </p:cNvPr>
          <p:cNvSpPr/>
          <p:nvPr/>
        </p:nvSpPr>
        <p:spPr>
          <a:xfrm>
            <a:off x="3929063" y="3571875"/>
            <a:ext cx="2000250" cy="714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shade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SERVIDOR</a:t>
            </a:r>
            <a:endParaRPr lang="es-ES_tradnl" dirty="0"/>
          </a:p>
        </p:txBody>
      </p:sp>
      <p:sp>
        <p:nvSpPr>
          <p:cNvPr id="6" name="5 Cilindro">
            <a:extLst>
              <a:ext uri="{FF2B5EF4-FFF2-40B4-BE49-F238E27FC236}">
                <a16:creationId xmlns:a16="http://schemas.microsoft.com/office/drawing/2014/main" id="{5D3143B7-A5A0-455C-B4D5-E49AECA1B765}"/>
              </a:ext>
            </a:extLst>
          </p:cNvPr>
          <p:cNvSpPr/>
          <p:nvPr/>
        </p:nvSpPr>
        <p:spPr>
          <a:xfrm>
            <a:off x="6500813" y="3500438"/>
            <a:ext cx="1500187" cy="857250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accent4">
                    <a:lumMod val="75000"/>
                  </a:schemeClr>
                </a:solidFill>
              </a:rPr>
              <a:t>SGBDR</a:t>
            </a:r>
            <a:endParaRPr lang="es-ES_tradnl" dirty="0"/>
          </a:p>
        </p:txBody>
      </p:sp>
      <p:sp>
        <p:nvSpPr>
          <p:cNvPr id="7" name="6 Flecha izquierda y derecha">
            <a:extLst>
              <a:ext uri="{FF2B5EF4-FFF2-40B4-BE49-F238E27FC236}">
                <a16:creationId xmlns:a16="http://schemas.microsoft.com/office/drawing/2014/main" id="{1CEC9DC1-A8B4-43C6-B8BA-A12A48F38686}"/>
              </a:ext>
            </a:extLst>
          </p:cNvPr>
          <p:cNvSpPr/>
          <p:nvPr/>
        </p:nvSpPr>
        <p:spPr>
          <a:xfrm>
            <a:off x="2928938" y="3714750"/>
            <a:ext cx="928687" cy="42862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8" name="7 Elipse">
            <a:extLst>
              <a:ext uri="{FF2B5EF4-FFF2-40B4-BE49-F238E27FC236}">
                <a16:creationId xmlns:a16="http://schemas.microsoft.com/office/drawing/2014/main" id="{FF9E8369-6A05-4712-B1F3-A4076769CE8C}"/>
              </a:ext>
            </a:extLst>
          </p:cNvPr>
          <p:cNvSpPr/>
          <p:nvPr/>
        </p:nvSpPr>
        <p:spPr>
          <a:xfrm>
            <a:off x="1785938" y="2071688"/>
            <a:ext cx="357187" cy="2857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9" name="8 Elipse">
            <a:extLst>
              <a:ext uri="{FF2B5EF4-FFF2-40B4-BE49-F238E27FC236}">
                <a16:creationId xmlns:a16="http://schemas.microsoft.com/office/drawing/2014/main" id="{F3629A0A-C1B9-49B4-9C7D-0657B91CCB0A}"/>
              </a:ext>
            </a:extLst>
          </p:cNvPr>
          <p:cNvSpPr/>
          <p:nvPr/>
        </p:nvSpPr>
        <p:spPr>
          <a:xfrm>
            <a:off x="1000125" y="2359025"/>
            <a:ext cx="320675" cy="28416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D0F9ABA3-5924-430F-92D4-AD88A4FE87C0}"/>
              </a:ext>
            </a:extLst>
          </p:cNvPr>
          <p:cNvSpPr txBox="1"/>
          <p:nvPr/>
        </p:nvSpPr>
        <p:spPr>
          <a:xfrm>
            <a:off x="1000125" y="1733550"/>
            <a:ext cx="10001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Objetos</a:t>
            </a:r>
            <a:endParaRPr lang="es-ES_tradnl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1" name="10 Almacenamiento interno">
            <a:extLst>
              <a:ext uri="{FF2B5EF4-FFF2-40B4-BE49-F238E27FC236}">
                <a16:creationId xmlns:a16="http://schemas.microsoft.com/office/drawing/2014/main" id="{BE550EBD-E49E-4379-B0D6-235B4FC877E0}"/>
              </a:ext>
            </a:extLst>
          </p:cNvPr>
          <p:cNvSpPr/>
          <p:nvPr/>
        </p:nvSpPr>
        <p:spPr>
          <a:xfrm>
            <a:off x="6500813" y="2219325"/>
            <a:ext cx="561975" cy="4191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2" name="11 Almacenamiento interno">
            <a:extLst>
              <a:ext uri="{FF2B5EF4-FFF2-40B4-BE49-F238E27FC236}">
                <a16:creationId xmlns:a16="http://schemas.microsoft.com/office/drawing/2014/main" id="{44868776-9759-4361-88DC-9009D3465762}"/>
              </a:ext>
            </a:extLst>
          </p:cNvPr>
          <p:cNvSpPr/>
          <p:nvPr/>
        </p:nvSpPr>
        <p:spPr>
          <a:xfrm>
            <a:off x="7143750" y="2219325"/>
            <a:ext cx="561975" cy="4191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3" name="12 CuadroTexto">
            <a:extLst>
              <a:ext uri="{FF2B5EF4-FFF2-40B4-BE49-F238E27FC236}">
                <a16:creationId xmlns:a16="http://schemas.microsoft.com/office/drawing/2014/main" id="{5B112ED8-E4F1-4CC8-9468-714342115E03}"/>
              </a:ext>
            </a:extLst>
          </p:cNvPr>
          <p:cNvSpPr txBox="1"/>
          <p:nvPr/>
        </p:nvSpPr>
        <p:spPr>
          <a:xfrm>
            <a:off x="2857500" y="3071813"/>
            <a:ext cx="11017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ORM</a:t>
            </a:r>
            <a:endParaRPr lang="es-ES_tradnl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" name="13 Almacenamiento interno">
            <a:extLst>
              <a:ext uri="{FF2B5EF4-FFF2-40B4-BE49-F238E27FC236}">
                <a16:creationId xmlns:a16="http://schemas.microsoft.com/office/drawing/2014/main" id="{78021776-2BD1-4B3F-93D7-3180071F03CE}"/>
              </a:ext>
            </a:extLst>
          </p:cNvPr>
          <p:cNvSpPr/>
          <p:nvPr/>
        </p:nvSpPr>
        <p:spPr>
          <a:xfrm>
            <a:off x="6653213" y="2514600"/>
            <a:ext cx="561975" cy="4191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5" name="14 Almacenamiento interno">
            <a:extLst>
              <a:ext uri="{FF2B5EF4-FFF2-40B4-BE49-F238E27FC236}">
                <a16:creationId xmlns:a16="http://schemas.microsoft.com/office/drawing/2014/main" id="{17BB288B-C2CB-41AF-8622-4F7635E21AC6}"/>
              </a:ext>
            </a:extLst>
          </p:cNvPr>
          <p:cNvSpPr/>
          <p:nvPr/>
        </p:nvSpPr>
        <p:spPr>
          <a:xfrm>
            <a:off x="7296150" y="2514600"/>
            <a:ext cx="561975" cy="419100"/>
          </a:xfrm>
          <a:prstGeom prst="flowChartInternalStorag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6" name="15 Elipse">
            <a:extLst>
              <a:ext uri="{FF2B5EF4-FFF2-40B4-BE49-F238E27FC236}">
                <a16:creationId xmlns:a16="http://schemas.microsoft.com/office/drawing/2014/main" id="{D66D6A45-4B2E-4905-AE96-764465CBF1CC}"/>
              </a:ext>
            </a:extLst>
          </p:cNvPr>
          <p:cNvSpPr/>
          <p:nvPr/>
        </p:nvSpPr>
        <p:spPr>
          <a:xfrm>
            <a:off x="2143125" y="2643188"/>
            <a:ext cx="357188" cy="2857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7" name="16 Elipse">
            <a:extLst>
              <a:ext uri="{FF2B5EF4-FFF2-40B4-BE49-F238E27FC236}">
                <a16:creationId xmlns:a16="http://schemas.microsoft.com/office/drawing/2014/main" id="{160F7B9A-8556-40AA-B6A7-13B424D2682B}"/>
              </a:ext>
            </a:extLst>
          </p:cNvPr>
          <p:cNvSpPr/>
          <p:nvPr/>
        </p:nvSpPr>
        <p:spPr>
          <a:xfrm>
            <a:off x="1285875" y="2786063"/>
            <a:ext cx="320675" cy="28575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cxnSp>
        <p:nvCxnSpPr>
          <p:cNvPr id="18" name="17 Conector recto">
            <a:extLst>
              <a:ext uri="{FF2B5EF4-FFF2-40B4-BE49-F238E27FC236}">
                <a16:creationId xmlns:a16="http://schemas.microsoft.com/office/drawing/2014/main" id="{72BC52E9-ACCD-4770-A22F-DAD7B15E652E}"/>
              </a:ext>
            </a:extLst>
          </p:cNvPr>
          <p:cNvCxnSpPr>
            <a:stCxn id="8" idx="3"/>
            <a:endCxn id="9" idx="7"/>
          </p:cNvCxnSpPr>
          <p:nvPr/>
        </p:nvCxnSpPr>
        <p:spPr>
          <a:xfrm rot="5400000">
            <a:off x="1513681" y="2075657"/>
            <a:ext cx="84137" cy="5651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>
            <a:extLst>
              <a:ext uri="{FF2B5EF4-FFF2-40B4-BE49-F238E27FC236}">
                <a16:creationId xmlns:a16="http://schemas.microsoft.com/office/drawing/2014/main" id="{B33DEB95-F565-40C6-AAED-A57843C1E1DC}"/>
              </a:ext>
            </a:extLst>
          </p:cNvPr>
          <p:cNvCxnSpPr>
            <a:stCxn id="8" idx="4"/>
            <a:endCxn id="16" idx="1"/>
          </p:cNvCxnSpPr>
          <p:nvPr/>
        </p:nvCxnSpPr>
        <p:spPr>
          <a:xfrm rot="16200000" flipH="1">
            <a:off x="1915320" y="2405856"/>
            <a:ext cx="328612" cy="2317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>
            <a:extLst>
              <a:ext uri="{FF2B5EF4-FFF2-40B4-BE49-F238E27FC236}">
                <a16:creationId xmlns:a16="http://schemas.microsoft.com/office/drawing/2014/main" id="{2C94A6CA-639A-46F4-8BDF-E41351680A47}"/>
              </a:ext>
            </a:extLst>
          </p:cNvPr>
          <p:cNvCxnSpPr>
            <a:stCxn id="9" idx="5"/>
            <a:endCxn id="17" idx="1"/>
          </p:cNvCxnSpPr>
          <p:nvPr/>
        </p:nvCxnSpPr>
        <p:spPr>
          <a:xfrm rot="16200000" flipH="1">
            <a:off x="1189832" y="2685256"/>
            <a:ext cx="227012" cy="603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>
            <a:extLst>
              <a:ext uri="{FF2B5EF4-FFF2-40B4-BE49-F238E27FC236}">
                <a16:creationId xmlns:a16="http://schemas.microsoft.com/office/drawing/2014/main" id="{1D1CC541-3FC0-43B2-9889-B44939318860}"/>
              </a:ext>
            </a:extLst>
          </p:cNvPr>
          <p:cNvCxnSpPr>
            <a:stCxn id="8" idx="4"/>
            <a:endCxn id="17" idx="7"/>
          </p:cNvCxnSpPr>
          <p:nvPr/>
        </p:nvCxnSpPr>
        <p:spPr>
          <a:xfrm rot="5400000">
            <a:off x="1525588" y="2390775"/>
            <a:ext cx="471487" cy="4048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Abrir llave">
            <a:extLst>
              <a:ext uri="{FF2B5EF4-FFF2-40B4-BE49-F238E27FC236}">
                <a16:creationId xmlns:a16="http://schemas.microsoft.com/office/drawing/2014/main" id="{83D03113-051B-474A-8753-B2E5897977AF}"/>
              </a:ext>
            </a:extLst>
          </p:cNvPr>
          <p:cNvSpPr/>
          <p:nvPr/>
        </p:nvSpPr>
        <p:spPr>
          <a:xfrm rot="16200000">
            <a:off x="1464468" y="2250282"/>
            <a:ext cx="500063" cy="2000250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3" name="22 Conector recto">
            <a:extLst>
              <a:ext uri="{FF2B5EF4-FFF2-40B4-BE49-F238E27FC236}">
                <a16:creationId xmlns:a16="http://schemas.microsoft.com/office/drawing/2014/main" id="{E710969F-0477-4098-A2F9-208477C7AB5A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5929313" y="3929063"/>
            <a:ext cx="571500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>
            <a:extLst>
              <a:ext uri="{FF2B5EF4-FFF2-40B4-BE49-F238E27FC236}">
                <a16:creationId xmlns:a16="http://schemas.microsoft.com/office/drawing/2014/main" id="{8ABB0799-FFC7-4801-A4E7-577884CE824D}"/>
              </a:ext>
            </a:extLst>
          </p:cNvPr>
          <p:cNvSpPr txBox="1"/>
          <p:nvPr/>
        </p:nvSpPr>
        <p:spPr>
          <a:xfrm>
            <a:off x="2857500" y="4143375"/>
            <a:ext cx="10001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Mapeo</a:t>
            </a:r>
            <a:endParaRPr lang="es-ES_tradnl" sz="1600" b="1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5" name="24 Abrir llave">
            <a:extLst>
              <a:ext uri="{FF2B5EF4-FFF2-40B4-BE49-F238E27FC236}">
                <a16:creationId xmlns:a16="http://schemas.microsoft.com/office/drawing/2014/main" id="{E13BE229-B93E-4B22-840F-E6BDCB8BDE7B}"/>
              </a:ext>
            </a:extLst>
          </p:cNvPr>
          <p:cNvSpPr/>
          <p:nvPr/>
        </p:nvSpPr>
        <p:spPr>
          <a:xfrm rot="16200000">
            <a:off x="6965157" y="2178844"/>
            <a:ext cx="500062" cy="2000250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25 CuadroTexto">
            <a:extLst>
              <a:ext uri="{FF2B5EF4-FFF2-40B4-BE49-F238E27FC236}">
                <a16:creationId xmlns:a16="http://schemas.microsoft.com/office/drawing/2014/main" id="{51A47E19-DE2E-4164-AF10-12F8FBDE2713}"/>
              </a:ext>
            </a:extLst>
          </p:cNvPr>
          <p:cNvSpPr txBox="1"/>
          <p:nvPr/>
        </p:nvSpPr>
        <p:spPr>
          <a:xfrm>
            <a:off x="6643688" y="1733550"/>
            <a:ext cx="1000125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Tablas</a:t>
            </a:r>
            <a:endParaRPr lang="es-ES_tradnl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0266" name="CuadroTexto 5">
            <a:extLst>
              <a:ext uri="{FF2B5EF4-FFF2-40B4-BE49-F238E27FC236}">
                <a16:creationId xmlns:a16="http://schemas.microsoft.com/office/drawing/2014/main" id="{87C814F1-57AB-493D-90A9-7632F385C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60388"/>
            <a:ext cx="8228013" cy="4540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>
                <a:solidFill>
                  <a:srgbClr val="FF0000"/>
                </a:solidFill>
              </a:rPr>
              <a:t>1.- CONCEPTO DE MAPEO OBJETO-RELACIONAL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D3EDFA91-9A78-410F-977D-F93F5644E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400" dirty="0"/>
              <a:t>Las herramientas ORM permiten crear una capa de acceso a datos orientada a objetos. </a:t>
            </a:r>
          </a:p>
          <a:p>
            <a:pPr eaLnBrk="1" hangingPunct="1"/>
            <a:r>
              <a:rPr lang="es-ES" altLang="es-ES" sz="2400" dirty="0"/>
              <a:t>El programador interactúa con esta capa de acceso persistiendo y consultando objetos.</a:t>
            </a:r>
          </a:p>
          <a:p>
            <a:pPr eaLnBrk="1" hangingPunct="1"/>
            <a:r>
              <a:rPr lang="es-ES" altLang="es-ES" sz="2400" dirty="0"/>
              <a:t>Las herramientas ORM soportan un lenguaje de consultas OO propio e independiente de la BD, lo que permite migrar de una BD a otra sin tocar nuestro código, solo cambiando alguna línea en algún fichero de configuración.</a:t>
            </a:r>
          </a:p>
        </p:txBody>
      </p:sp>
      <p:sp>
        <p:nvSpPr>
          <p:cNvPr id="11267" name="Título 5">
            <a:extLst>
              <a:ext uri="{FF2B5EF4-FFF2-40B4-BE49-F238E27FC236}">
                <a16:creationId xmlns:a16="http://schemas.microsoft.com/office/drawing/2014/main" id="{DF18A566-03D0-4C7D-9FA9-BAFD8B4C9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458788"/>
            <a:ext cx="8228012" cy="4603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" altLang="es-ES" sz="2400" b="1">
                <a:solidFill>
                  <a:srgbClr val="FF0000"/>
                </a:solidFill>
              </a:rPr>
              <a:t>2.- CARACTERÍSTICAS DE LAS HERRAMIENTAS 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6E473099-DD72-4CFA-B637-791FD8686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6922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lvl="1" eaLnBrk="1" hangingPunct="1"/>
            <a:r>
              <a:rPr lang="es-ES" altLang="es-ES" dirty="0"/>
              <a:t>Reducir tiempo desarrollo software</a:t>
            </a:r>
          </a:p>
          <a:p>
            <a:pPr lvl="1" eaLnBrk="1" hangingPunct="1"/>
            <a:r>
              <a:rPr lang="es-ES" altLang="es-ES" dirty="0"/>
              <a:t>Abstracción de la base de datos</a:t>
            </a:r>
          </a:p>
          <a:p>
            <a:pPr lvl="1" eaLnBrk="1" hangingPunct="1"/>
            <a:r>
              <a:rPr lang="es-ES" altLang="es-ES" dirty="0"/>
              <a:t>Reutilización</a:t>
            </a:r>
          </a:p>
          <a:p>
            <a:pPr lvl="1" eaLnBrk="1" hangingPunct="1"/>
            <a:r>
              <a:rPr lang="es-ES" altLang="es-ES" dirty="0"/>
              <a:t>Permiten la producción de mejor código</a:t>
            </a:r>
          </a:p>
          <a:p>
            <a:pPr lvl="1" eaLnBrk="1" hangingPunct="1"/>
            <a:r>
              <a:rPr lang="es-ES" altLang="es-ES" dirty="0"/>
              <a:t>Son independientes del SGBD</a:t>
            </a:r>
          </a:p>
          <a:p>
            <a:pPr lvl="1" eaLnBrk="1" hangingPunct="1"/>
            <a:r>
              <a:rPr lang="es-ES" altLang="es-ES" dirty="0"/>
              <a:t>Usan un lenguaje propio para consultas</a:t>
            </a:r>
          </a:p>
        </p:txBody>
      </p:sp>
      <p:sp>
        <p:nvSpPr>
          <p:cNvPr id="13315" name="Título 5">
            <a:extLst>
              <a:ext uri="{FF2B5EF4-FFF2-40B4-BE49-F238E27FC236}">
                <a16:creationId xmlns:a16="http://schemas.microsoft.com/office/drawing/2014/main" id="{01920DCC-C039-4F88-8B36-C8AB03DA2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458788"/>
            <a:ext cx="8228012" cy="11985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" altLang="es-ES" sz="2400" b="1">
                <a:solidFill>
                  <a:srgbClr val="FF0000"/>
                </a:solidFill>
              </a:rPr>
              <a:t>2.- CARACTERÍSTICAS DE LAS HERRAMIENTAS ORM</a:t>
            </a:r>
            <a:br>
              <a:rPr lang="es-ES" altLang="es-ES" sz="2400" b="1">
                <a:solidFill>
                  <a:srgbClr val="FF0000"/>
                </a:solidFill>
              </a:rPr>
            </a:br>
            <a:br>
              <a:rPr lang="es-ES" altLang="es-ES" sz="2400" b="1">
                <a:solidFill>
                  <a:srgbClr val="FF0000"/>
                </a:solidFill>
              </a:rPr>
            </a:br>
            <a:r>
              <a:rPr lang="es-ES" altLang="es-ES" sz="2400" b="1">
                <a:solidFill>
                  <a:srgbClr val="FF0000"/>
                </a:solidFill>
              </a:rPr>
              <a:t>Ventajas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C89C899C-3D84-41E5-A182-815B82EFB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8732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57200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lvl="1" indent="0" eaLnBrk="1" hangingPunct="1">
              <a:buFont typeface="Times New Roman" panose="02020603050405020304" pitchFamily="18" charset="0"/>
              <a:buNone/>
            </a:pPr>
            <a:r>
              <a:rPr lang="es-ES" altLang="es-ES"/>
              <a:t>Las aplicaciones son más lentas debido a que las consultas a la BD:</a:t>
            </a:r>
          </a:p>
          <a:p>
            <a:pPr lvl="2" eaLnBrk="1" hangingPunct="1"/>
            <a:r>
              <a:rPr lang="es-ES" altLang="es-ES"/>
              <a:t>Usan primero el lenguaje propio de la herramienta para generar las instrucciones de consulta. </a:t>
            </a:r>
          </a:p>
          <a:p>
            <a:pPr lvl="2" eaLnBrk="1" hangingPunct="1"/>
            <a:r>
              <a:rPr lang="es-ES" altLang="es-ES"/>
              <a:t>Se transforman las instrucciones del lenguaje propio al lenguaje SQL.</a:t>
            </a:r>
          </a:p>
          <a:p>
            <a:pPr lvl="2" eaLnBrk="1" hangingPunct="1"/>
            <a:r>
              <a:rPr lang="es-ES" altLang="es-ES"/>
              <a:t>Se mapean los objetos usados en el lenguaje propio a las columnas y tablas de la base de datos.</a:t>
            </a:r>
          </a:p>
          <a:p>
            <a:pPr lvl="2" eaLnBrk="1" hangingPunct="1"/>
            <a:r>
              <a:rPr lang="es-ES" altLang="es-ES"/>
              <a:t> En la respuesta del servidor del SGBD, se transforman los resultados en objetos.</a:t>
            </a:r>
          </a:p>
        </p:txBody>
      </p:sp>
      <p:sp>
        <p:nvSpPr>
          <p:cNvPr id="15363" name="Título 5">
            <a:extLst>
              <a:ext uri="{FF2B5EF4-FFF2-40B4-BE49-F238E27FC236}">
                <a16:creationId xmlns:a16="http://schemas.microsoft.com/office/drawing/2014/main" id="{4995170E-F1B0-4985-9C58-0B59094EC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788" y="458788"/>
            <a:ext cx="8228012" cy="119856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" altLang="es-ES" sz="2400" b="1">
                <a:solidFill>
                  <a:srgbClr val="FF0000"/>
                </a:solidFill>
              </a:rPr>
              <a:t>2.- CARACTERÍSTICAS DE LAS HERRAMIENTAS ORM</a:t>
            </a:r>
            <a:br>
              <a:rPr lang="es-ES" altLang="es-ES" sz="2400" b="1">
                <a:solidFill>
                  <a:srgbClr val="FF0000"/>
                </a:solidFill>
              </a:rPr>
            </a:br>
            <a:br>
              <a:rPr lang="es-ES" altLang="es-ES" sz="2400" b="1">
                <a:solidFill>
                  <a:srgbClr val="FF0000"/>
                </a:solidFill>
              </a:rPr>
            </a:br>
            <a:r>
              <a:rPr lang="es-ES" altLang="es-ES" sz="2400" b="1">
                <a:solidFill>
                  <a:srgbClr val="FF0000"/>
                </a:solidFill>
              </a:rPr>
              <a:t>Inconvenientes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700808"/>
            <a:ext cx="713913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400" dirty="0"/>
              <a:t>Algunos de los </a:t>
            </a:r>
            <a:r>
              <a:rPr lang="es-ES" altLang="es-ES" sz="2400" dirty="0" err="1"/>
              <a:t>ORMs</a:t>
            </a:r>
            <a:r>
              <a:rPr lang="es-ES" altLang="es-ES" sz="2400" dirty="0"/>
              <a:t> más conocidos para Java son: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Hibernate</a:t>
            </a:r>
            <a:endParaRPr lang="es-ES" altLang="es-ES" sz="2400" b="1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EclipseLink</a:t>
            </a:r>
            <a:endParaRPr lang="es-ES" altLang="es-ES" sz="2400" b="1" dirty="0"/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/>
              <a:t>JDO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MyBatis</a:t>
            </a:r>
            <a:endParaRPr lang="es-ES" altLang="es-ES" sz="240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</p:spTree>
    <p:extLst>
      <p:ext uri="{BB962C8B-B14F-4D97-AF65-F5344CB8AC3E}">
        <p14:creationId xmlns:p14="http://schemas.microsoft.com/office/powerpoint/2010/main" val="4256444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D9B1E12-7CA4-4748-92F7-D9AC2B49A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38" y="1340768"/>
            <a:ext cx="802619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000" dirty="0"/>
              <a:t>Para otros lenguajes de programación, también podemos encontrar algunos </a:t>
            </a:r>
            <a:r>
              <a:rPr lang="es-ES" altLang="es-ES" sz="2000" dirty="0" err="1"/>
              <a:t>ORMs</a:t>
            </a:r>
            <a:r>
              <a:rPr lang="es-ES" altLang="es-ES" sz="2000" dirty="0"/>
              <a:t>: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HERRAMIENTAS ORM. HIBERNATE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B9D6C0A-E692-14C8-6B05-644E54CC0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759" y="2348455"/>
            <a:ext cx="6046482" cy="405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000" b="1" dirty="0"/>
              <a:t>PHP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/>
              <a:t>Doctrine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 err="1"/>
              <a:t>Eloquent</a:t>
            </a:r>
            <a:endParaRPr lang="es-ES" altLang="es-ES" sz="2000" dirty="0"/>
          </a:p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000" b="1" dirty="0"/>
              <a:t>C#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 err="1"/>
              <a:t>NHibernate</a:t>
            </a:r>
            <a:endParaRPr lang="es-ES" altLang="es-ES" sz="2000" dirty="0"/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/>
              <a:t>ADO.NET </a:t>
            </a:r>
            <a:r>
              <a:rPr lang="es-ES" altLang="es-ES" sz="2000" dirty="0" err="1"/>
              <a:t>Entity</a:t>
            </a:r>
            <a:r>
              <a:rPr lang="es-ES" altLang="es-ES" sz="2000" dirty="0"/>
              <a:t> Framework</a:t>
            </a:r>
          </a:p>
          <a:p>
            <a:pPr marL="1587" indent="0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  <a:buNone/>
            </a:pPr>
            <a:r>
              <a:rPr lang="es-ES" altLang="es-ES" sz="2000" b="1" dirty="0"/>
              <a:t>Python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/>
              <a:t>Django ORM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600"/>
              </a:spcAft>
              <a:buSzPct val="97000"/>
            </a:pPr>
            <a:r>
              <a:rPr lang="es-ES" altLang="es-ES" sz="2000" dirty="0"/>
              <a:t>SQL </a:t>
            </a:r>
            <a:r>
              <a:rPr lang="es-ES" altLang="es-ES" sz="2000" dirty="0" err="1"/>
              <a:t>Alchemy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3313310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738</Words>
  <Application>Microsoft Office PowerPoint</Application>
  <PresentationFormat>Presentación en pantalla (4:3)</PresentationFormat>
  <Paragraphs>96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Unicode MS</vt:lpstr>
      <vt:lpstr>Calibri</vt:lpstr>
      <vt:lpstr>Times New Roman</vt:lpstr>
      <vt:lpstr>Tema de Office</vt:lpstr>
      <vt:lpstr>1_Tema de Office</vt:lpstr>
      <vt:lpstr>Presentación de PowerPoint</vt:lpstr>
      <vt:lpstr>INTRODUCCIÓN</vt:lpstr>
      <vt:lpstr>Presentación de PowerPoint</vt:lpstr>
      <vt:lpstr>1.- CONCEPTO DE MAPEO OBJETO-RELACIONAL</vt:lpstr>
      <vt:lpstr>2.- CARACTERÍSTICAS DE LAS HERRAMIENTAS ORM</vt:lpstr>
      <vt:lpstr>2.- CARACTERÍSTICAS DE LAS HERRAMIENTAS ORM  Ventajas</vt:lpstr>
      <vt:lpstr>2.- CARACTERÍSTICAS DE LAS HERRAMIENTAS ORM  Inconvenientes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cp:lastModifiedBy>Izan Franco Anduaga</cp:lastModifiedBy>
  <cp:revision>122</cp:revision>
  <cp:lastPrinted>1601-01-01T00:00:00Z</cp:lastPrinted>
  <dcterms:created xsi:type="dcterms:W3CDTF">1601-01-01T00:00:00Z</dcterms:created>
  <dcterms:modified xsi:type="dcterms:W3CDTF">2024-10-22T16:13:10Z</dcterms:modified>
</cp:coreProperties>
</file>