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sldIdLst>
    <p:sldId id="256" r:id="rId3"/>
    <p:sldId id="258" r:id="rId4"/>
    <p:sldId id="349" r:id="rId5"/>
    <p:sldId id="350" r:id="rId6"/>
    <p:sldId id="351" r:id="rId7"/>
    <p:sldId id="352" r:id="rId8"/>
    <p:sldId id="357" r:id="rId9"/>
    <p:sldId id="353" r:id="rId10"/>
    <p:sldId id="354" r:id="rId11"/>
    <p:sldId id="355" r:id="rId12"/>
    <p:sldId id="356" r:id="rId13"/>
  </p:sldIdLst>
  <p:sldSz cx="9144000" cy="6858000" type="screen4x3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4AA76-EB14-4057-85D3-6178A2F7CC87}" v="16" dt="2024-10-21T19:52:58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6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6528AD1A-D835-4E07-8278-72A5EF6CFBEF}"/>
    <pc:docChg chg="modSld">
      <pc:chgData name="Luis Jesús Herrero de Cos" userId="1a803f82-0012-431b-a368-6f3c9304e3f9" providerId="ADAL" clId="{6528AD1A-D835-4E07-8278-72A5EF6CFBEF}" dt="2023-10-27T09:06:13.044" v="98" actId="20577"/>
      <pc:docMkLst>
        <pc:docMk/>
      </pc:docMkLst>
      <pc:sldChg chg="modSp mod">
        <pc:chgData name="Luis Jesús Herrero de Cos" userId="1a803f82-0012-431b-a368-6f3c9304e3f9" providerId="ADAL" clId="{6528AD1A-D835-4E07-8278-72A5EF6CFBEF}" dt="2023-10-27T09:06:13.044" v="98" actId="20577"/>
        <pc:sldMkLst>
          <pc:docMk/>
          <pc:sldMk cId="303975014" sldId="354"/>
        </pc:sldMkLst>
        <pc:spChg chg="mod">
          <ac:chgData name="Luis Jesús Herrero de Cos" userId="1a803f82-0012-431b-a368-6f3c9304e3f9" providerId="ADAL" clId="{6528AD1A-D835-4E07-8278-72A5EF6CFBEF}" dt="2023-10-27T09:06:13.044" v="98" actId="20577"/>
          <ac:spMkLst>
            <pc:docMk/>
            <pc:sldMk cId="303975014" sldId="354"/>
            <ac:spMk id="8194" creationId="{11688D36-2129-438D-9E88-8AB567B2FC3E}"/>
          </ac:spMkLst>
        </pc:spChg>
      </pc:sldChg>
    </pc:docChg>
  </pc:docChgLst>
  <pc:docChgLst>
    <pc:chgData name="Luis Jesús Herrero de Cos" userId="1a803f82-0012-431b-a368-6f3c9304e3f9" providerId="ADAL" clId="{40235810-E46C-4E4B-AA90-5E12C77D5E30}"/>
    <pc:docChg chg="undo custSel addSld delSld modSld">
      <pc:chgData name="Luis Jesús Herrero de Cos" userId="1a803f82-0012-431b-a368-6f3c9304e3f9" providerId="ADAL" clId="{40235810-E46C-4E4B-AA90-5E12C77D5E30}" dt="2023-01-07T11:27:05.962" v="426" actId="47"/>
      <pc:docMkLst>
        <pc:docMk/>
      </pc:docMkLst>
      <pc:sldChg chg="modSp mod">
        <pc:chgData name="Luis Jesús Herrero de Cos" userId="1a803f82-0012-431b-a368-6f3c9304e3f9" providerId="ADAL" clId="{40235810-E46C-4E4B-AA90-5E12C77D5E30}" dt="2023-01-07T10:23:42.819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40235810-E46C-4E4B-AA90-5E12C77D5E30}" dt="2023-01-07T10:23:42.819" v="1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 mod">
        <pc:chgData name="Luis Jesús Herrero de Cos" userId="1a803f82-0012-431b-a368-6f3c9304e3f9" providerId="ADAL" clId="{40235810-E46C-4E4B-AA90-5E12C77D5E30}" dt="2023-01-07T10:30:01.895" v="18" actId="20577"/>
        <pc:sldMkLst>
          <pc:docMk/>
          <pc:sldMk cId="0" sldId="260"/>
        </pc:sldMkLst>
        <pc:spChg chg="mod">
          <ac:chgData name="Luis Jesús Herrero de Cos" userId="1a803f82-0012-431b-a368-6f3c9304e3f9" providerId="ADAL" clId="{40235810-E46C-4E4B-AA90-5E12C77D5E30}" dt="2023-01-07T10:30:01.895" v="18" actId="20577"/>
          <ac:spMkLst>
            <pc:docMk/>
            <pc:sldMk cId="0" sldId="260"/>
            <ac:spMk id="11266" creationId="{D3EDFA91-9A78-410F-977D-F93F5644E243}"/>
          </ac:spMkLst>
        </pc:spChg>
      </pc:sldChg>
      <pc:sldChg chg="modSp mod">
        <pc:chgData name="Luis Jesús Herrero de Cos" userId="1a803f82-0012-431b-a368-6f3c9304e3f9" providerId="ADAL" clId="{40235810-E46C-4E4B-AA90-5E12C77D5E30}" dt="2023-01-07T10:27:59.364" v="3" actId="6549"/>
        <pc:sldMkLst>
          <pc:docMk/>
          <pc:sldMk cId="0" sldId="335"/>
        </pc:sldMkLst>
        <pc:spChg chg="mod">
          <ac:chgData name="Luis Jesús Herrero de Cos" userId="1a803f82-0012-431b-a368-6f3c9304e3f9" providerId="ADAL" clId="{40235810-E46C-4E4B-AA90-5E12C77D5E30}" dt="2023-01-07T10:27:59.364" v="3" actId="6549"/>
          <ac:spMkLst>
            <pc:docMk/>
            <pc:sldMk cId="0" sldId="335"/>
            <ac:spMk id="13314" creationId="{6E473099-DD72-4CFA-B637-791FD8686092}"/>
          </ac:spMkLst>
        </pc:spChg>
      </pc:sldChg>
      <pc:sldChg chg="del">
        <pc:chgData name="Luis Jesús Herrero de Cos" userId="1a803f82-0012-431b-a368-6f3c9304e3f9" providerId="ADAL" clId="{40235810-E46C-4E4B-AA90-5E12C77D5E30}" dt="2023-01-07T10:27:24.118" v="2" actId="47"/>
        <pc:sldMkLst>
          <pc:docMk/>
          <pc:sldMk cId="0" sldId="337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38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39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40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41"/>
        </pc:sldMkLst>
      </pc:sldChg>
      <pc:sldChg chg="delSp modSp add mod">
        <pc:chgData name="Luis Jesús Herrero de Cos" userId="1a803f82-0012-431b-a368-6f3c9304e3f9" providerId="ADAL" clId="{40235810-E46C-4E4B-AA90-5E12C77D5E30}" dt="2023-01-07T10:34:44.692" v="34" actId="20577"/>
        <pc:sldMkLst>
          <pc:docMk/>
          <pc:sldMk cId="4256444019" sldId="342"/>
        </pc:sldMkLst>
        <pc:spChg chg="mod">
          <ac:chgData name="Luis Jesús Herrero de Cos" userId="1a803f82-0012-431b-a368-6f3c9304e3f9" providerId="ADAL" clId="{40235810-E46C-4E4B-AA90-5E12C77D5E30}" dt="2023-01-07T10:34:44.692" v="34" actId="20577"/>
          <ac:spMkLst>
            <pc:docMk/>
            <pc:sldMk cId="4256444019" sldId="342"/>
            <ac:spMk id="19458" creationId="{9D9B1E12-7CA4-4748-92F7-D9AC2B49AD53}"/>
          </ac:spMkLst>
        </pc:spChg>
        <pc:picChg chg="del">
          <ac:chgData name="Luis Jesús Herrero de Cos" userId="1a803f82-0012-431b-a368-6f3c9304e3f9" providerId="ADAL" clId="{40235810-E46C-4E4B-AA90-5E12C77D5E30}" dt="2023-01-07T10:33:34.873" v="24" actId="478"/>
          <ac:picMkLst>
            <pc:docMk/>
            <pc:sldMk cId="4256444019" sldId="342"/>
            <ac:picMk id="19460" creationId="{78EDB7D4-BF95-4D2C-BEE2-AE4A25F67288}"/>
          </ac:picMkLst>
        </pc:picChg>
      </pc:sldChg>
      <pc:sldChg chg="addSp modSp add mod">
        <pc:chgData name="Luis Jesús Herrero de Cos" userId="1a803f82-0012-431b-a368-6f3c9304e3f9" providerId="ADAL" clId="{40235810-E46C-4E4B-AA90-5E12C77D5E30}" dt="2023-01-07T10:40:06.429" v="64" actId="1076"/>
        <pc:sldMkLst>
          <pc:docMk/>
          <pc:sldMk cId="3313310749" sldId="343"/>
        </pc:sldMkLst>
        <pc:spChg chg="add mod">
          <ac:chgData name="Luis Jesús Herrero de Cos" userId="1a803f82-0012-431b-a368-6f3c9304e3f9" providerId="ADAL" clId="{40235810-E46C-4E4B-AA90-5E12C77D5E30}" dt="2023-01-07T10:40:06.429" v="64" actId="1076"/>
          <ac:spMkLst>
            <pc:docMk/>
            <pc:sldMk cId="3313310749" sldId="343"/>
            <ac:spMk id="2" creationId="{7B9D6C0A-E692-14C8-6B05-644E54CC09DD}"/>
          </ac:spMkLst>
        </pc:spChg>
        <pc:spChg chg="mod">
          <ac:chgData name="Luis Jesús Herrero de Cos" userId="1a803f82-0012-431b-a368-6f3c9304e3f9" providerId="ADAL" clId="{40235810-E46C-4E4B-AA90-5E12C77D5E30}" dt="2023-01-07T10:39:28.948" v="57" actId="6549"/>
          <ac:spMkLst>
            <pc:docMk/>
            <pc:sldMk cId="3313310749" sldId="343"/>
            <ac:spMk id="19458" creationId="{9D9B1E12-7CA4-4748-92F7-D9AC2B49AD53}"/>
          </ac:spMkLst>
        </pc:spChg>
      </pc:sldChg>
      <pc:sldChg chg="delSp modSp add mod">
        <pc:chgData name="Luis Jesús Herrero de Cos" userId="1a803f82-0012-431b-a368-6f3c9304e3f9" providerId="ADAL" clId="{40235810-E46C-4E4B-AA90-5E12C77D5E30}" dt="2023-01-07T10:43:45.139" v="95" actId="20577"/>
        <pc:sldMkLst>
          <pc:docMk/>
          <pc:sldMk cId="313405800" sldId="344"/>
        </pc:sldMkLst>
        <pc:spChg chg="mod">
          <ac:chgData name="Luis Jesús Herrero de Cos" userId="1a803f82-0012-431b-a368-6f3c9304e3f9" providerId="ADAL" clId="{40235810-E46C-4E4B-AA90-5E12C77D5E30}" dt="2023-01-07T10:43:45.139" v="95" actId="20577"/>
          <ac:spMkLst>
            <pc:docMk/>
            <pc:sldMk cId="313405800" sldId="344"/>
            <ac:spMk id="19458" creationId="{9D9B1E12-7CA4-4748-92F7-D9AC2B49AD53}"/>
          </ac:spMkLst>
        </pc:spChg>
        <pc:picChg chg="del">
          <ac:chgData name="Luis Jesús Herrero de Cos" userId="1a803f82-0012-431b-a368-6f3c9304e3f9" providerId="ADAL" clId="{40235810-E46C-4E4B-AA90-5E12C77D5E30}" dt="2023-01-07T10:41:42.394" v="68" actId="478"/>
          <ac:picMkLst>
            <pc:docMk/>
            <pc:sldMk cId="313405800" sldId="344"/>
            <ac:picMk id="19460" creationId="{78EDB7D4-BF95-4D2C-BEE2-AE4A25F67288}"/>
          </ac:picMkLst>
        </pc:picChg>
      </pc:sldChg>
      <pc:sldChg chg="addSp delSp modSp add mod">
        <pc:chgData name="Luis Jesús Herrero de Cos" userId="1a803f82-0012-431b-a368-6f3c9304e3f9" providerId="ADAL" clId="{40235810-E46C-4E4B-AA90-5E12C77D5E30}" dt="2023-01-07T10:50:33.839" v="119"/>
        <pc:sldMkLst>
          <pc:docMk/>
          <pc:sldMk cId="751669718" sldId="345"/>
        </pc:sldMkLst>
        <pc:spChg chg="add del mod">
          <ac:chgData name="Luis Jesús Herrero de Cos" userId="1a803f82-0012-431b-a368-6f3c9304e3f9" providerId="ADAL" clId="{40235810-E46C-4E4B-AA90-5E12C77D5E30}" dt="2023-01-07T10:50:33.839" v="119"/>
          <ac:spMkLst>
            <pc:docMk/>
            <pc:sldMk cId="751669718" sldId="345"/>
            <ac:spMk id="2" creationId="{66DB0F61-93A1-7D78-F9B9-E44A8B739453}"/>
          </ac:spMkLst>
        </pc:spChg>
        <pc:spChg chg="mod">
          <ac:chgData name="Luis Jesús Herrero de Cos" userId="1a803f82-0012-431b-a368-6f3c9304e3f9" providerId="ADAL" clId="{40235810-E46C-4E4B-AA90-5E12C77D5E30}" dt="2023-01-07T10:48:35.464" v="117" actId="1076"/>
          <ac:spMkLst>
            <pc:docMk/>
            <pc:sldMk cId="751669718" sldId="345"/>
            <ac:spMk id="19458" creationId="{9D9B1E12-7CA4-4748-92F7-D9AC2B49AD53}"/>
          </ac:spMkLst>
        </pc:spChg>
      </pc:sldChg>
      <pc:sldChg chg="addSp delSp modSp add mod">
        <pc:chgData name="Luis Jesús Herrero de Cos" userId="1a803f82-0012-431b-a368-6f3c9304e3f9" providerId="ADAL" clId="{40235810-E46C-4E4B-AA90-5E12C77D5E30}" dt="2023-01-07T10:51:15.300" v="125" actId="1076"/>
        <pc:sldMkLst>
          <pc:docMk/>
          <pc:sldMk cId="1691309346" sldId="346"/>
        </pc:sldMkLst>
        <pc:spChg chg="del mod">
          <ac:chgData name="Luis Jesús Herrero de Cos" userId="1a803f82-0012-431b-a368-6f3c9304e3f9" providerId="ADAL" clId="{40235810-E46C-4E4B-AA90-5E12C77D5E30}" dt="2023-01-07T10:51:01.821" v="122" actId="478"/>
          <ac:spMkLst>
            <pc:docMk/>
            <pc:sldMk cId="1691309346" sldId="346"/>
            <ac:spMk id="19458" creationId="{9D9B1E12-7CA4-4748-92F7-D9AC2B49AD53}"/>
          </ac:spMkLst>
        </pc:spChg>
        <pc:picChg chg="add mod">
          <ac:chgData name="Luis Jesús Herrero de Cos" userId="1a803f82-0012-431b-a368-6f3c9304e3f9" providerId="ADAL" clId="{40235810-E46C-4E4B-AA90-5E12C77D5E30}" dt="2023-01-07T10:51:15.300" v="125" actId="1076"/>
          <ac:picMkLst>
            <pc:docMk/>
            <pc:sldMk cId="1691309346" sldId="346"/>
            <ac:picMk id="3" creationId="{5AD0D271-2EA3-43DD-AF86-71115D74686D}"/>
          </ac:picMkLst>
        </pc:picChg>
      </pc:sldChg>
      <pc:sldChg chg="addSp delSp modSp add mod">
        <pc:chgData name="Luis Jesús Herrero de Cos" userId="1a803f82-0012-431b-a368-6f3c9304e3f9" providerId="ADAL" clId="{40235810-E46C-4E4B-AA90-5E12C77D5E30}" dt="2023-01-07T10:59:47.079" v="155" actId="22"/>
        <pc:sldMkLst>
          <pc:docMk/>
          <pc:sldMk cId="1378016970" sldId="347"/>
        </pc:sldMkLst>
        <pc:spChg chg="add del">
          <ac:chgData name="Luis Jesús Herrero de Cos" userId="1a803f82-0012-431b-a368-6f3c9304e3f9" providerId="ADAL" clId="{40235810-E46C-4E4B-AA90-5E12C77D5E30}" dt="2023-01-07T10:59:47.079" v="155" actId="22"/>
          <ac:spMkLst>
            <pc:docMk/>
            <pc:sldMk cId="1378016970" sldId="347"/>
            <ac:spMk id="3" creationId="{600B057C-3CEB-D845-BC61-E082E5C1D588}"/>
          </ac:spMkLst>
        </pc:spChg>
        <pc:spChg chg="mod">
          <ac:chgData name="Luis Jesús Herrero de Cos" userId="1a803f82-0012-431b-a368-6f3c9304e3f9" providerId="ADAL" clId="{40235810-E46C-4E4B-AA90-5E12C77D5E30}" dt="2023-01-07T10:58:50.707" v="153" actId="20577"/>
          <ac:spMkLst>
            <pc:docMk/>
            <pc:sldMk cId="1378016970" sldId="347"/>
            <ac:spMk id="19458" creationId="{9D9B1E12-7CA4-4748-92F7-D9AC2B49AD53}"/>
          </ac:spMkLst>
        </pc:spChg>
      </pc:sldChg>
      <pc:sldChg chg="addSp modSp add mod">
        <pc:chgData name="Luis Jesús Herrero de Cos" userId="1a803f82-0012-431b-a368-6f3c9304e3f9" providerId="ADAL" clId="{40235810-E46C-4E4B-AA90-5E12C77D5E30}" dt="2023-01-07T11:15:10.287" v="425" actId="14100"/>
        <pc:sldMkLst>
          <pc:docMk/>
          <pc:sldMk cId="143131682" sldId="348"/>
        </pc:sldMkLst>
        <pc:spChg chg="mod">
          <ac:chgData name="Luis Jesús Herrero de Cos" userId="1a803f82-0012-431b-a368-6f3c9304e3f9" providerId="ADAL" clId="{40235810-E46C-4E4B-AA90-5E12C77D5E30}" dt="2023-01-07T11:14:55.885" v="422" actId="20577"/>
          <ac:spMkLst>
            <pc:docMk/>
            <pc:sldMk cId="143131682" sldId="348"/>
            <ac:spMk id="19458" creationId="{9D9B1E12-7CA4-4748-92F7-D9AC2B49AD53}"/>
          </ac:spMkLst>
        </pc:spChg>
        <pc:picChg chg="add mod">
          <ac:chgData name="Luis Jesús Herrero de Cos" userId="1a803f82-0012-431b-a368-6f3c9304e3f9" providerId="ADAL" clId="{40235810-E46C-4E4B-AA90-5E12C77D5E30}" dt="2023-01-07T11:14:59.509" v="423" actId="1076"/>
          <ac:picMkLst>
            <pc:docMk/>
            <pc:sldMk cId="143131682" sldId="348"/>
            <ac:picMk id="3" creationId="{C0443128-D8BF-1629-9CAA-47D5EB3DBE68}"/>
          </ac:picMkLst>
        </pc:picChg>
        <pc:picChg chg="add mod">
          <ac:chgData name="Luis Jesús Herrero de Cos" userId="1a803f82-0012-431b-a368-6f3c9304e3f9" providerId="ADAL" clId="{40235810-E46C-4E4B-AA90-5E12C77D5E30}" dt="2023-01-07T11:15:10.287" v="425" actId="14100"/>
          <ac:picMkLst>
            <pc:docMk/>
            <pc:sldMk cId="143131682" sldId="348"/>
            <ac:picMk id="6" creationId="{9374BD4E-58CC-D6D2-AA9B-21D6E056AF6D}"/>
          </ac:picMkLst>
        </pc:picChg>
      </pc:sldChg>
    </pc:docChg>
  </pc:docChgLst>
  <pc:docChgLst>
    <pc:chgData name="Luis Jesús Herrero de Cos" userId="1a803f82-0012-431b-a368-6f3c9304e3f9" providerId="ADAL" clId="{E7D7F832-3F0E-46E0-888D-631CAC10E26F}"/>
    <pc:docChg chg="undo custSel addSld delSld modSld">
      <pc:chgData name="Luis Jesús Herrero de Cos" userId="1a803f82-0012-431b-a368-6f3c9304e3f9" providerId="ADAL" clId="{E7D7F832-3F0E-46E0-888D-631CAC10E26F}" dt="2023-01-08T19:41:08.278" v="1569" actId="47"/>
      <pc:docMkLst>
        <pc:docMk/>
      </pc:docMkLst>
      <pc:sldChg chg="del">
        <pc:chgData name="Luis Jesús Herrero de Cos" userId="1a803f82-0012-431b-a368-6f3c9304e3f9" providerId="ADAL" clId="{E7D7F832-3F0E-46E0-888D-631CAC10E26F}" dt="2023-01-07T11:28:38.023" v="0" actId="47"/>
        <pc:sldMkLst>
          <pc:docMk/>
          <pc:sldMk cId="0" sldId="257"/>
        </pc:sldMkLst>
      </pc:sldChg>
      <pc:sldChg chg="modSp mod">
        <pc:chgData name="Luis Jesús Herrero de Cos" userId="1a803f82-0012-431b-a368-6f3c9304e3f9" providerId="ADAL" clId="{E7D7F832-3F0E-46E0-888D-631CAC10E26F}" dt="2023-01-07T11:30:44.084" v="37" actId="6549"/>
        <pc:sldMkLst>
          <pc:docMk/>
          <pc:sldMk cId="0" sldId="258"/>
        </pc:sldMkLst>
        <pc:spChg chg="mod">
          <ac:chgData name="Luis Jesús Herrero de Cos" userId="1a803f82-0012-431b-a368-6f3c9304e3f9" providerId="ADAL" clId="{E7D7F832-3F0E-46E0-888D-631CAC10E26F}" dt="2023-01-07T11:30:44.084" v="37" actId="6549"/>
          <ac:spMkLst>
            <pc:docMk/>
            <pc:sldMk cId="0" sldId="25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7T11:30:38.988" v="36" actId="6549"/>
          <ac:spMkLst>
            <pc:docMk/>
            <pc:sldMk cId="0" sldId="258"/>
            <ac:spMk id="8195" creationId="{1F0D3ACF-C34D-4488-8E92-A6EC1AAE2091}"/>
          </ac:spMkLst>
        </pc:spChg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260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22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34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35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36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4256444019" sldId="342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3313310749" sldId="343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313405800" sldId="344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751669718" sldId="345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1691309346" sldId="346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1378016970" sldId="347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143131682" sldId="348"/>
        </pc:sldMkLst>
      </pc:sldChg>
      <pc:sldChg chg="addSp modSp add mod">
        <pc:chgData name="Luis Jesús Herrero de Cos" userId="1a803f82-0012-431b-a368-6f3c9304e3f9" providerId="ADAL" clId="{E7D7F832-3F0E-46E0-888D-631CAC10E26F}" dt="2023-01-07T11:43:13.516" v="149" actId="14100"/>
        <pc:sldMkLst>
          <pc:docMk/>
          <pc:sldMk cId="3487547510" sldId="349"/>
        </pc:sldMkLst>
        <pc:spChg chg="mod">
          <ac:chgData name="Luis Jesús Herrero de Cos" userId="1a803f82-0012-431b-a368-6f3c9304e3f9" providerId="ADAL" clId="{E7D7F832-3F0E-46E0-888D-631CAC10E26F}" dt="2023-01-07T11:39:33.563" v="146" actId="20577"/>
          <ac:spMkLst>
            <pc:docMk/>
            <pc:sldMk cId="3487547510" sldId="349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7T11:31:22.448" v="58" actId="20577"/>
          <ac:spMkLst>
            <pc:docMk/>
            <pc:sldMk cId="3487547510" sldId="349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E7D7F832-3F0E-46E0-888D-631CAC10E26F}" dt="2023-01-07T11:43:13.516" v="149" actId="14100"/>
          <ac:picMkLst>
            <pc:docMk/>
            <pc:sldMk cId="3487547510" sldId="349"/>
            <ac:picMk id="3" creationId="{E81F3148-F787-CF13-21A2-BA2D94E5CBEC}"/>
          </ac:picMkLst>
        </pc:picChg>
      </pc:sldChg>
      <pc:sldChg chg="delSp modSp mod">
        <pc:chgData name="Luis Jesús Herrero de Cos" userId="1a803f82-0012-431b-a368-6f3c9304e3f9" providerId="ADAL" clId="{E7D7F832-3F0E-46E0-888D-631CAC10E26F}" dt="2023-01-07T11:55:34.324" v="372" actId="20577"/>
        <pc:sldMkLst>
          <pc:docMk/>
          <pc:sldMk cId="2069158307" sldId="350"/>
        </pc:sldMkLst>
        <pc:spChg chg="mod">
          <ac:chgData name="Luis Jesús Herrero de Cos" userId="1a803f82-0012-431b-a368-6f3c9304e3f9" providerId="ADAL" clId="{E7D7F832-3F0E-46E0-888D-631CAC10E26F}" dt="2023-01-07T11:55:34.324" v="372" actId="20577"/>
          <ac:spMkLst>
            <pc:docMk/>
            <pc:sldMk cId="2069158307" sldId="350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7T11:49:29.415" v="172" actId="20577"/>
          <ac:spMkLst>
            <pc:docMk/>
            <pc:sldMk cId="2069158307" sldId="350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7T11:49:50.656" v="174" actId="478"/>
          <ac:picMkLst>
            <pc:docMk/>
            <pc:sldMk cId="2069158307" sldId="350"/>
            <ac:picMk id="3" creationId="{E81F3148-F787-CF13-21A2-BA2D94E5CBEC}"/>
          </ac:picMkLst>
        </pc:picChg>
      </pc:sldChg>
      <pc:sldChg chg="addSp modSp add mod">
        <pc:chgData name="Luis Jesús Herrero de Cos" userId="1a803f82-0012-431b-a368-6f3c9304e3f9" providerId="ADAL" clId="{E7D7F832-3F0E-46E0-888D-631CAC10E26F}" dt="2023-01-08T19:03:13.869" v="724" actId="14100"/>
        <pc:sldMkLst>
          <pc:docMk/>
          <pc:sldMk cId="3787066940" sldId="351"/>
        </pc:sldMkLst>
        <pc:spChg chg="mod">
          <ac:chgData name="Luis Jesús Herrero de Cos" userId="1a803f82-0012-431b-a368-6f3c9304e3f9" providerId="ADAL" clId="{E7D7F832-3F0E-46E0-888D-631CAC10E26F}" dt="2023-01-08T19:00:30.074" v="718" actId="20577"/>
          <ac:spMkLst>
            <pc:docMk/>
            <pc:sldMk cId="3787066940" sldId="351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8:53:58.167" v="420" actId="20577"/>
          <ac:spMkLst>
            <pc:docMk/>
            <pc:sldMk cId="3787066940" sldId="351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E7D7F832-3F0E-46E0-888D-631CAC10E26F}" dt="2023-01-08T19:02:08.448" v="721" actId="14100"/>
          <ac:picMkLst>
            <pc:docMk/>
            <pc:sldMk cId="3787066940" sldId="351"/>
            <ac:picMk id="3" creationId="{2A69D44B-720F-48EE-101B-3F123D871703}"/>
          </ac:picMkLst>
        </pc:picChg>
        <pc:picChg chg="add mod">
          <ac:chgData name="Luis Jesús Herrero de Cos" userId="1a803f82-0012-431b-a368-6f3c9304e3f9" providerId="ADAL" clId="{E7D7F832-3F0E-46E0-888D-631CAC10E26F}" dt="2023-01-08T19:03:13.869" v="724" actId="14100"/>
          <ac:picMkLst>
            <pc:docMk/>
            <pc:sldMk cId="3787066940" sldId="351"/>
            <ac:picMk id="5" creationId="{57D7719F-716C-0ADD-F6B4-A0D0DA15CDF0}"/>
          </ac:picMkLst>
        </pc:picChg>
      </pc:sldChg>
      <pc:sldChg chg="delSp modSp add mod">
        <pc:chgData name="Luis Jesús Herrero de Cos" userId="1a803f82-0012-431b-a368-6f3c9304e3f9" providerId="ADAL" clId="{E7D7F832-3F0E-46E0-888D-631CAC10E26F}" dt="2023-01-08T19:15:03.221" v="1019" actId="6549"/>
        <pc:sldMkLst>
          <pc:docMk/>
          <pc:sldMk cId="2232859213" sldId="352"/>
        </pc:sldMkLst>
        <pc:spChg chg="mod">
          <ac:chgData name="Luis Jesús Herrero de Cos" userId="1a803f82-0012-431b-a368-6f3c9304e3f9" providerId="ADAL" clId="{E7D7F832-3F0E-46E0-888D-631CAC10E26F}" dt="2023-01-08T19:15:03.221" v="1019" actId="6549"/>
          <ac:spMkLst>
            <pc:docMk/>
            <pc:sldMk cId="2232859213" sldId="352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13:14.090" v="975" actId="20577"/>
          <ac:spMkLst>
            <pc:docMk/>
            <pc:sldMk cId="2232859213" sldId="352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8T19:07:33.329" v="794" actId="478"/>
          <ac:picMkLst>
            <pc:docMk/>
            <pc:sldMk cId="2232859213" sldId="352"/>
            <ac:picMk id="3" creationId="{2A69D44B-720F-48EE-101B-3F123D871703}"/>
          </ac:picMkLst>
        </pc:picChg>
        <pc:picChg chg="del">
          <ac:chgData name="Luis Jesús Herrero de Cos" userId="1a803f82-0012-431b-a368-6f3c9304e3f9" providerId="ADAL" clId="{E7D7F832-3F0E-46E0-888D-631CAC10E26F}" dt="2023-01-08T19:07:36.022" v="795" actId="478"/>
          <ac:picMkLst>
            <pc:docMk/>
            <pc:sldMk cId="2232859213" sldId="352"/>
            <ac:picMk id="5" creationId="{57D7719F-716C-0ADD-F6B4-A0D0DA15CDF0}"/>
          </ac:picMkLst>
        </pc:picChg>
      </pc:sldChg>
      <pc:sldChg chg="addSp delSp modSp add mod">
        <pc:chgData name="Luis Jesús Herrero de Cos" userId="1a803f82-0012-431b-a368-6f3c9304e3f9" providerId="ADAL" clId="{E7D7F832-3F0E-46E0-888D-631CAC10E26F}" dt="2023-01-08T19:23:19.729" v="1143" actId="22"/>
        <pc:sldMkLst>
          <pc:docMk/>
          <pc:sldMk cId="2058282377" sldId="353"/>
        </pc:sldMkLst>
        <pc:spChg chg="mod">
          <ac:chgData name="Luis Jesús Herrero de Cos" userId="1a803f82-0012-431b-a368-6f3c9304e3f9" providerId="ADAL" clId="{E7D7F832-3F0E-46E0-888D-631CAC10E26F}" dt="2023-01-08T19:16:05.147" v="1137" actId="20577"/>
          <ac:spMkLst>
            <pc:docMk/>
            <pc:sldMk cId="2058282377" sldId="353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14:42.166" v="1015" actId="20577"/>
          <ac:spMkLst>
            <pc:docMk/>
            <pc:sldMk cId="2058282377" sldId="353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E7D7F832-3F0E-46E0-888D-631CAC10E26F}" dt="2023-01-08T19:21:41.109" v="1141" actId="14100"/>
          <ac:picMkLst>
            <pc:docMk/>
            <pc:sldMk cId="2058282377" sldId="353"/>
            <ac:picMk id="3" creationId="{76E12F66-4FFA-2FC6-44D6-39E1ED16226C}"/>
          </ac:picMkLst>
        </pc:picChg>
        <pc:picChg chg="add del">
          <ac:chgData name="Luis Jesús Herrero de Cos" userId="1a803f82-0012-431b-a368-6f3c9304e3f9" providerId="ADAL" clId="{E7D7F832-3F0E-46E0-888D-631CAC10E26F}" dt="2023-01-08T19:23:19.729" v="1143" actId="22"/>
          <ac:picMkLst>
            <pc:docMk/>
            <pc:sldMk cId="2058282377" sldId="353"/>
            <ac:picMk id="5" creationId="{0CC489B0-93C1-71DE-ED0B-3FD914432853}"/>
          </ac:picMkLst>
        </pc:picChg>
      </pc:sldChg>
      <pc:sldChg chg="addSp delSp modSp add mod">
        <pc:chgData name="Luis Jesús Herrero de Cos" userId="1a803f82-0012-431b-a368-6f3c9304e3f9" providerId="ADAL" clId="{E7D7F832-3F0E-46E0-888D-631CAC10E26F}" dt="2023-01-08T19:32:41.431" v="1498" actId="20577"/>
        <pc:sldMkLst>
          <pc:docMk/>
          <pc:sldMk cId="303975014" sldId="354"/>
        </pc:sldMkLst>
        <pc:spChg chg="mod">
          <ac:chgData name="Luis Jesús Herrero de Cos" userId="1a803f82-0012-431b-a368-6f3c9304e3f9" providerId="ADAL" clId="{E7D7F832-3F0E-46E0-888D-631CAC10E26F}" dt="2023-01-08T19:32:41.431" v="1498" actId="20577"/>
          <ac:spMkLst>
            <pc:docMk/>
            <pc:sldMk cId="303975014" sldId="354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23:46.242" v="1168" actId="20577"/>
          <ac:spMkLst>
            <pc:docMk/>
            <pc:sldMk cId="303975014" sldId="354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8T19:24:39.322" v="1270" actId="478"/>
          <ac:picMkLst>
            <pc:docMk/>
            <pc:sldMk cId="303975014" sldId="354"/>
            <ac:picMk id="3" creationId="{76E12F66-4FFA-2FC6-44D6-39E1ED16226C}"/>
          </ac:picMkLst>
        </pc:picChg>
        <pc:picChg chg="add mod">
          <ac:chgData name="Luis Jesús Herrero de Cos" userId="1a803f82-0012-431b-a368-6f3c9304e3f9" providerId="ADAL" clId="{E7D7F832-3F0E-46E0-888D-631CAC10E26F}" dt="2023-01-08T19:27:01.907" v="1275" actId="14100"/>
          <ac:picMkLst>
            <pc:docMk/>
            <pc:sldMk cId="303975014" sldId="354"/>
            <ac:picMk id="4" creationId="{81172F93-A35F-AB2B-4F9F-9AD51F4C9F85}"/>
          </ac:picMkLst>
        </pc:picChg>
      </pc:sldChg>
      <pc:sldChg chg="add del">
        <pc:chgData name="Luis Jesús Herrero de Cos" userId="1a803f82-0012-431b-a368-6f3c9304e3f9" providerId="ADAL" clId="{E7D7F832-3F0E-46E0-888D-631CAC10E26F}" dt="2023-01-08T19:26:41.638" v="1272"/>
        <pc:sldMkLst>
          <pc:docMk/>
          <pc:sldMk cId="637629413" sldId="355"/>
        </pc:sldMkLst>
      </pc:sldChg>
      <pc:sldChg chg="delSp modSp add mod">
        <pc:chgData name="Luis Jesús Herrero de Cos" userId="1a803f82-0012-431b-a368-6f3c9304e3f9" providerId="ADAL" clId="{E7D7F832-3F0E-46E0-888D-631CAC10E26F}" dt="2023-01-08T19:33:14.134" v="1514" actId="114"/>
        <pc:sldMkLst>
          <pc:docMk/>
          <pc:sldMk cId="3695670986" sldId="355"/>
        </pc:sldMkLst>
        <pc:spChg chg="mod">
          <ac:chgData name="Luis Jesús Herrero de Cos" userId="1a803f82-0012-431b-a368-6f3c9304e3f9" providerId="ADAL" clId="{E7D7F832-3F0E-46E0-888D-631CAC10E26F}" dt="2023-01-08T19:33:14.134" v="1514" actId="114"/>
          <ac:spMkLst>
            <pc:docMk/>
            <pc:sldMk cId="3695670986" sldId="355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30:51.621" v="1438" actId="6549"/>
          <ac:spMkLst>
            <pc:docMk/>
            <pc:sldMk cId="3695670986" sldId="355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8T19:31:00.940" v="1440" actId="478"/>
          <ac:picMkLst>
            <pc:docMk/>
            <pc:sldMk cId="3695670986" sldId="355"/>
            <ac:picMk id="4" creationId="{81172F93-A35F-AB2B-4F9F-9AD51F4C9F85}"/>
          </ac:picMkLst>
        </pc:picChg>
      </pc:sldChg>
      <pc:sldChg chg="addSp modSp add mod">
        <pc:chgData name="Luis Jesús Herrero de Cos" userId="1a803f82-0012-431b-a368-6f3c9304e3f9" providerId="ADAL" clId="{E7D7F832-3F0E-46E0-888D-631CAC10E26F}" dt="2023-01-08T19:40:50.479" v="1568" actId="114"/>
        <pc:sldMkLst>
          <pc:docMk/>
          <pc:sldMk cId="2385096759" sldId="356"/>
        </pc:sldMkLst>
        <pc:spChg chg="mod">
          <ac:chgData name="Luis Jesús Herrero de Cos" userId="1a803f82-0012-431b-a368-6f3c9304e3f9" providerId="ADAL" clId="{E7D7F832-3F0E-46E0-888D-631CAC10E26F}" dt="2023-01-08T19:40:50.479" v="1568" actId="114"/>
          <ac:spMkLst>
            <pc:docMk/>
            <pc:sldMk cId="2385096759" sldId="356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E7D7F832-3F0E-46E0-888D-631CAC10E26F}" dt="2023-01-08T19:39:31.294" v="1522" actId="14100"/>
          <ac:picMkLst>
            <pc:docMk/>
            <pc:sldMk cId="2385096759" sldId="356"/>
            <ac:picMk id="3" creationId="{404AB2B2-A2B2-0288-0935-0E46ABD39964}"/>
          </ac:picMkLst>
        </pc:picChg>
      </pc:sldChg>
    </pc:docChg>
  </pc:docChgLst>
  <pc:docChgLst>
    <pc:chgData name="Luis Jesús Herrero de Cos" userId="1a803f82-0012-431b-a368-6f3c9304e3f9" providerId="ADAL" clId="{FD9FFC45-E6E6-42C4-A992-AFBE503F424B}"/>
    <pc:docChg chg="modSld">
      <pc:chgData name="Luis Jesús Herrero de Cos" userId="1a803f82-0012-431b-a368-6f3c9304e3f9" providerId="ADAL" clId="{FD9FFC45-E6E6-42C4-A992-AFBE503F424B}" dt="2021-01-18T16:15:27.549" v="2" actId="6549"/>
      <pc:docMkLst>
        <pc:docMk/>
      </pc:docMkLst>
      <pc:sldChg chg="modSp mod">
        <pc:chgData name="Luis Jesús Herrero de Cos" userId="1a803f82-0012-431b-a368-6f3c9304e3f9" providerId="ADAL" clId="{FD9FFC45-E6E6-42C4-A992-AFBE503F424B}" dt="2021-01-18T16:14:49.494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FD9FFC45-E6E6-42C4-A992-AFBE503F424B}" dt="2021-01-18T16:14:49.494" v="1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 mod">
        <pc:chgData name="Luis Jesús Herrero de Cos" userId="1a803f82-0012-431b-a368-6f3c9304e3f9" providerId="ADAL" clId="{FD9FFC45-E6E6-42C4-A992-AFBE503F424B}" dt="2021-01-18T16:15:27.549" v="2" actId="6549"/>
        <pc:sldMkLst>
          <pc:docMk/>
          <pc:sldMk cId="0" sldId="337"/>
        </pc:sldMkLst>
        <pc:spChg chg="mod">
          <ac:chgData name="Luis Jesús Herrero de Cos" userId="1a803f82-0012-431b-a368-6f3c9304e3f9" providerId="ADAL" clId="{FD9FFC45-E6E6-42C4-A992-AFBE503F424B}" dt="2021-01-18T16:15:27.549" v="2" actId="6549"/>
          <ac:spMkLst>
            <pc:docMk/>
            <pc:sldMk cId="0" sldId="337"/>
            <ac:spMk id="17410" creationId="{78BB87E3-56DC-4566-BBBD-73CB4E6BA9D3}"/>
          </ac:spMkLst>
        </pc:spChg>
      </pc:sldChg>
    </pc:docChg>
  </pc:docChgLst>
  <pc:docChgLst>
    <pc:chgData name="Luis Herrero de Cos" userId="1a803f82-0012-431b-a368-6f3c9304e3f9" providerId="ADAL" clId="{FA86FFF4-85A4-4ACC-BA9B-D0AC9856ED7A}"/>
    <pc:docChg chg="modSld">
      <pc:chgData name="Luis Herrero de Cos" userId="1a803f82-0012-431b-a368-6f3c9304e3f9" providerId="ADAL" clId="{FA86FFF4-85A4-4ACC-BA9B-D0AC9856ED7A}" dt="2019-11-22T08:42:34.471" v="124" actId="20577"/>
      <pc:docMkLst>
        <pc:docMk/>
      </pc:docMkLst>
      <pc:sldChg chg="modSp">
        <pc:chgData name="Luis Herrero de Cos" userId="1a803f82-0012-431b-a368-6f3c9304e3f9" providerId="ADAL" clId="{FA86FFF4-85A4-4ACC-BA9B-D0AC9856ED7A}" dt="2019-11-22T08:33:21.350" v="68" actId="20577"/>
        <pc:sldMkLst>
          <pc:docMk/>
          <pc:sldMk cId="0" sldId="256"/>
        </pc:sldMkLst>
        <pc:spChg chg="mod">
          <ac:chgData name="Luis Herrero de Cos" userId="1a803f82-0012-431b-a368-6f3c9304e3f9" providerId="ADAL" clId="{FA86FFF4-85A4-4ACC-BA9B-D0AC9856ED7A}" dt="2019-11-22T08:33:21.350" v="68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">
        <pc:chgData name="Luis Herrero de Cos" userId="1a803f82-0012-431b-a368-6f3c9304e3f9" providerId="ADAL" clId="{FA86FFF4-85A4-4ACC-BA9B-D0AC9856ED7A}" dt="2019-11-22T08:27:45.879" v="0" actId="20577"/>
        <pc:sldMkLst>
          <pc:docMk/>
          <pc:sldMk cId="0" sldId="258"/>
        </pc:sldMkLst>
        <pc:spChg chg="mod">
          <ac:chgData name="Luis Herrero de Cos" userId="1a803f82-0012-431b-a368-6f3c9304e3f9" providerId="ADAL" clId="{FA86FFF4-85A4-4ACC-BA9B-D0AC9856ED7A}" dt="2019-11-22T08:27:45.879" v="0" actId="20577"/>
          <ac:spMkLst>
            <pc:docMk/>
            <pc:sldMk cId="0" sldId="258"/>
            <ac:spMk id="8194" creationId="{11688D36-2129-438D-9E88-8AB567B2FC3E}"/>
          </ac:spMkLst>
        </pc:spChg>
      </pc:sldChg>
      <pc:sldChg chg="modSp">
        <pc:chgData name="Luis Herrero de Cos" userId="1a803f82-0012-431b-a368-6f3c9304e3f9" providerId="ADAL" clId="{FA86FFF4-85A4-4ACC-BA9B-D0AC9856ED7A}" dt="2019-11-22T08:42:34.471" v="124" actId="20577"/>
        <pc:sldMkLst>
          <pc:docMk/>
          <pc:sldMk cId="0" sldId="322"/>
        </pc:sldMkLst>
        <pc:spChg chg="mod">
          <ac:chgData name="Luis Herrero de Cos" userId="1a803f82-0012-431b-a368-6f3c9304e3f9" providerId="ADAL" clId="{FA86FFF4-85A4-4ACC-BA9B-D0AC9856ED7A}" dt="2019-11-22T08:42:34.471" v="124" actId="20577"/>
          <ac:spMkLst>
            <pc:docMk/>
            <pc:sldMk cId="0" sldId="322"/>
            <ac:spMk id="19458" creationId="{9D9B1E12-7CA4-4748-92F7-D9AC2B49AD53}"/>
          </ac:spMkLst>
        </pc:spChg>
      </pc:sldChg>
      <pc:sldChg chg="modSp">
        <pc:chgData name="Luis Herrero de Cos" userId="1a803f82-0012-431b-a368-6f3c9304e3f9" providerId="ADAL" clId="{FA86FFF4-85A4-4ACC-BA9B-D0AC9856ED7A}" dt="2019-11-22T08:30:48.868" v="56" actId="6549"/>
        <pc:sldMkLst>
          <pc:docMk/>
          <pc:sldMk cId="0" sldId="337"/>
        </pc:sldMkLst>
        <pc:spChg chg="mod">
          <ac:chgData name="Luis Herrero de Cos" userId="1a803f82-0012-431b-a368-6f3c9304e3f9" providerId="ADAL" clId="{FA86FFF4-85A4-4ACC-BA9B-D0AC9856ED7A}" dt="2019-11-22T08:30:48.868" v="56" actId="6549"/>
          <ac:spMkLst>
            <pc:docMk/>
            <pc:sldMk cId="0" sldId="337"/>
            <ac:spMk id="17410" creationId="{78BB87E3-56DC-4566-BBBD-73CB4E6BA9D3}"/>
          </ac:spMkLst>
        </pc:spChg>
      </pc:sldChg>
      <pc:sldChg chg="modSp">
        <pc:chgData name="Luis Herrero de Cos" userId="1a803f82-0012-431b-a368-6f3c9304e3f9" providerId="ADAL" clId="{FA86FFF4-85A4-4ACC-BA9B-D0AC9856ED7A}" dt="2019-11-22T08:33:07.817" v="66" actId="20577"/>
        <pc:sldMkLst>
          <pc:docMk/>
          <pc:sldMk cId="0" sldId="341"/>
        </pc:sldMkLst>
        <pc:spChg chg="mod">
          <ac:chgData name="Luis Herrero de Cos" userId="1a803f82-0012-431b-a368-6f3c9304e3f9" providerId="ADAL" clId="{FA86FFF4-85A4-4ACC-BA9B-D0AC9856ED7A}" dt="2019-11-22T08:33:07.817" v="66" actId="20577"/>
          <ac:spMkLst>
            <pc:docMk/>
            <pc:sldMk cId="0" sldId="341"/>
            <ac:spMk id="25602" creationId="{9FB55A7E-2132-4898-A662-AC3EA80F96B1}"/>
          </ac:spMkLst>
        </pc:spChg>
      </pc:sldChg>
    </pc:docChg>
  </pc:docChgLst>
  <pc:docChgLst>
    <pc:chgData name="Luis Jesús Herrero de Cos" userId="1a803f82-0012-431b-a368-6f3c9304e3f9" providerId="ADAL" clId="{2DA4AA76-EB14-4057-85D3-6178A2F7CC87}"/>
    <pc:docChg chg="undo custSel addSld modSld sldOrd">
      <pc:chgData name="Luis Jesús Herrero de Cos" userId="1a803f82-0012-431b-a368-6f3c9304e3f9" providerId="ADAL" clId="{2DA4AA76-EB14-4057-85D3-6178A2F7CC87}" dt="2024-10-21T19:53:06.739" v="1332" actId="1076"/>
      <pc:docMkLst>
        <pc:docMk/>
      </pc:docMkLst>
      <pc:sldChg chg="delSp modSp mod">
        <pc:chgData name="Luis Jesús Herrero de Cos" userId="1a803f82-0012-431b-a368-6f3c9304e3f9" providerId="ADAL" clId="{2DA4AA76-EB14-4057-85D3-6178A2F7CC87}" dt="2024-10-21T18:25:26.587" v="359" actId="478"/>
        <pc:sldMkLst>
          <pc:docMk/>
          <pc:sldMk cId="3487547510" sldId="349"/>
        </pc:sldMkLst>
        <pc:spChg chg="mod">
          <ac:chgData name="Luis Jesús Herrero de Cos" userId="1a803f82-0012-431b-a368-6f3c9304e3f9" providerId="ADAL" clId="{2DA4AA76-EB14-4057-85D3-6178A2F7CC87}" dt="2024-10-21T18:25:22.970" v="358" actId="6549"/>
          <ac:spMkLst>
            <pc:docMk/>
            <pc:sldMk cId="3487547510" sldId="349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2DA4AA76-EB14-4057-85D3-6178A2F7CC87}" dt="2024-10-21T18:25:26.587" v="359" actId="478"/>
          <ac:picMkLst>
            <pc:docMk/>
            <pc:sldMk cId="3487547510" sldId="349"/>
            <ac:picMk id="3" creationId="{E81F3148-F787-CF13-21A2-BA2D94E5CBEC}"/>
          </ac:picMkLst>
        </pc:picChg>
      </pc:sldChg>
      <pc:sldChg chg="modSp mod">
        <pc:chgData name="Luis Jesús Herrero de Cos" userId="1a803f82-0012-431b-a368-6f3c9304e3f9" providerId="ADAL" clId="{2DA4AA76-EB14-4057-85D3-6178A2F7CC87}" dt="2024-10-21T18:35:33.472" v="651" actId="20577"/>
        <pc:sldMkLst>
          <pc:docMk/>
          <pc:sldMk cId="2069158307" sldId="350"/>
        </pc:sldMkLst>
        <pc:spChg chg="mod">
          <ac:chgData name="Luis Jesús Herrero de Cos" userId="1a803f82-0012-431b-a368-6f3c9304e3f9" providerId="ADAL" clId="{2DA4AA76-EB14-4057-85D3-6178A2F7CC87}" dt="2024-10-21T18:35:33.472" v="651" actId="20577"/>
          <ac:spMkLst>
            <pc:docMk/>
            <pc:sldMk cId="2069158307" sldId="350"/>
            <ac:spMk id="8194" creationId="{11688D36-2129-438D-9E88-8AB567B2FC3E}"/>
          </ac:spMkLst>
        </pc:spChg>
      </pc:sldChg>
      <pc:sldChg chg="addSp delSp modSp mod">
        <pc:chgData name="Luis Jesús Herrero de Cos" userId="1a803f82-0012-431b-a368-6f3c9304e3f9" providerId="ADAL" clId="{2DA4AA76-EB14-4057-85D3-6178A2F7CC87}" dt="2024-10-21T18:36:36.373" v="731" actId="6549"/>
        <pc:sldMkLst>
          <pc:docMk/>
          <pc:sldMk cId="3787066940" sldId="351"/>
        </pc:sldMkLst>
        <pc:spChg chg="mod">
          <ac:chgData name="Luis Jesús Herrero de Cos" userId="1a803f82-0012-431b-a368-6f3c9304e3f9" providerId="ADAL" clId="{2DA4AA76-EB14-4057-85D3-6178A2F7CC87}" dt="2024-10-21T18:36:36.373" v="731" actId="6549"/>
          <ac:spMkLst>
            <pc:docMk/>
            <pc:sldMk cId="3787066940" sldId="351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2DA4AA76-EB14-4057-85D3-6178A2F7CC87}" dt="2024-10-21T18:04:51.580" v="0" actId="478"/>
          <ac:picMkLst>
            <pc:docMk/>
            <pc:sldMk cId="3787066940" sldId="351"/>
            <ac:picMk id="3" creationId="{2A69D44B-720F-48EE-101B-3F123D871703}"/>
          </ac:picMkLst>
        </pc:picChg>
        <pc:picChg chg="add mod">
          <ac:chgData name="Luis Jesús Herrero de Cos" userId="1a803f82-0012-431b-a368-6f3c9304e3f9" providerId="ADAL" clId="{2DA4AA76-EB14-4057-85D3-6178A2F7CC87}" dt="2024-10-21T18:06:57.592" v="9" actId="1076"/>
          <ac:picMkLst>
            <pc:docMk/>
            <pc:sldMk cId="3787066940" sldId="351"/>
            <ac:picMk id="4" creationId="{59DB9E88-21CC-ADBA-E487-E8C7E2778B4F}"/>
          </ac:picMkLst>
        </pc:picChg>
        <pc:picChg chg="del">
          <ac:chgData name="Luis Jesús Herrero de Cos" userId="1a803f82-0012-431b-a368-6f3c9304e3f9" providerId="ADAL" clId="{2DA4AA76-EB14-4057-85D3-6178A2F7CC87}" dt="2024-10-21T18:04:59.314" v="1" actId="478"/>
          <ac:picMkLst>
            <pc:docMk/>
            <pc:sldMk cId="3787066940" sldId="351"/>
            <ac:picMk id="5" creationId="{57D7719F-716C-0ADD-F6B4-A0D0DA15CDF0}"/>
          </ac:picMkLst>
        </pc:picChg>
      </pc:sldChg>
      <pc:sldChg chg="addSp modSp mod">
        <pc:chgData name="Luis Jesús Herrero de Cos" userId="1a803f82-0012-431b-a368-6f3c9304e3f9" providerId="ADAL" clId="{2DA4AA76-EB14-4057-85D3-6178A2F7CC87}" dt="2024-10-21T18:41:36.963" v="1020" actId="14100"/>
        <pc:sldMkLst>
          <pc:docMk/>
          <pc:sldMk cId="2232859213" sldId="352"/>
        </pc:sldMkLst>
        <pc:spChg chg="mod">
          <ac:chgData name="Luis Jesús Herrero de Cos" userId="1a803f82-0012-431b-a368-6f3c9304e3f9" providerId="ADAL" clId="{2DA4AA76-EB14-4057-85D3-6178A2F7CC87}" dt="2024-10-21T18:41:11.415" v="1015" actId="113"/>
          <ac:spMkLst>
            <pc:docMk/>
            <pc:sldMk cId="2232859213" sldId="352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2DA4AA76-EB14-4057-85D3-6178A2F7CC87}" dt="2024-10-21T18:37:40.966" v="791" actId="20577"/>
          <ac:spMkLst>
            <pc:docMk/>
            <pc:sldMk cId="2232859213" sldId="352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2DA4AA76-EB14-4057-85D3-6178A2F7CC87}" dt="2024-10-21T18:41:36.963" v="1020" actId="14100"/>
          <ac:picMkLst>
            <pc:docMk/>
            <pc:sldMk cId="2232859213" sldId="352"/>
            <ac:picMk id="3" creationId="{73145C72-13C0-797D-E460-5757EE6901D9}"/>
          </ac:picMkLst>
        </pc:picChg>
      </pc:sldChg>
      <pc:sldChg chg="addSp delSp modSp mod">
        <pc:chgData name="Luis Jesús Herrero de Cos" userId="1a803f82-0012-431b-a368-6f3c9304e3f9" providerId="ADAL" clId="{2DA4AA76-EB14-4057-85D3-6178A2F7CC87}" dt="2024-10-21T18:52:45.924" v="1308" actId="20577"/>
        <pc:sldMkLst>
          <pc:docMk/>
          <pc:sldMk cId="2058282377" sldId="353"/>
        </pc:sldMkLst>
        <pc:spChg chg="add del">
          <ac:chgData name="Luis Jesús Herrero de Cos" userId="1a803f82-0012-431b-a368-6f3c9304e3f9" providerId="ADAL" clId="{2DA4AA76-EB14-4057-85D3-6178A2F7CC87}" dt="2024-10-21T18:44:44.700" v="1113" actId="478"/>
          <ac:spMkLst>
            <pc:docMk/>
            <pc:sldMk cId="2058282377" sldId="353"/>
            <ac:spMk id="2" creationId="{B3EC2D2D-6BEF-8B88-A61E-BED2E118C36D}"/>
          </ac:spMkLst>
        </pc:spChg>
        <pc:spChg chg="add del mod">
          <ac:chgData name="Luis Jesús Herrero de Cos" userId="1a803f82-0012-431b-a368-6f3c9304e3f9" providerId="ADAL" clId="{2DA4AA76-EB14-4057-85D3-6178A2F7CC87}" dt="2024-10-21T18:51:19.879" v="1272" actId="478"/>
          <ac:spMkLst>
            <pc:docMk/>
            <pc:sldMk cId="2058282377" sldId="353"/>
            <ac:spMk id="4" creationId="{8669E5F7-5C4D-5FBB-C358-6866CFC932FC}"/>
          </ac:spMkLst>
        </pc:spChg>
        <pc:spChg chg="mod">
          <ac:chgData name="Luis Jesús Herrero de Cos" userId="1a803f82-0012-431b-a368-6f3c9304e3f9" providerId="ADAL" clId="{2DA4AA76-EB14-4057-85D3-6178A2F7CC87}" dt="2024-10-21T18:52:45.924" v="1308" actId="20577"/>
          <ac:spMkLst>
            <pc:docMk/>
            <pc:sldMk cId="2058282377" sldId="353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2DA4AA76-EB14-4057-85D3-6178A2F7CC87}" dt="2024-10-21T18:42:57.057" v="1107" actId="478"/>
          <ac:picMkLst>
            <pc:docMk/>
            <pc:sldMk cId="2058282377" sldId="353"/>
            <ac:picMk id="3" creationId="{76E12F66-4FFA-2FC6-44D6-39E1ED16226C}"/>
          </ac:picMkLst>
        </pc:picChg>
      </pc:sldChg>
      <pc:sldChg chg="addSp delSp modSp mod">
        <pc:chgData name="Luis Jesús Herrero de Cos" userId="1a803f82-0012-431b-a368-6f3c9304e3f9" providerId="ADAL" clId="{2DA4AA76-EB14-4057-85D3-6178A2F7CC87}" dt="2024-10-21T19:50:08.889" v="1321" actId="1076"/>
        <pc:sldMkLst>
          <pc:docMk/>
          <pc:sldMk cId="303975014" sldId="354"/>
        </pc:sldMkLst>
        <pc:spChg chg="mod">
          <ac:chgData name="Luis Jesús Herrero de Cos" userId="1a803f82-0012-431b-a368-6f3c9304e3f9" providerId="ADAL" clId="{2DA4AA76-EB14-4057-85D3-6178A2F7CC87}" dt="2024-10-21T19:48:18.247" v="1313" actId="20577"/>
          <ac:spMkLst>
            <pc:docMk/>
            <pc:sldMk cId="303975014" sldId="354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2DA4AA76-EB14-4057-85D3-6178A2F7CC87}" dt="2024-10-21T19:48:42.530" v="1317" actId="962"/>
          <ac:picMkLst>
            <pc:docMk/>
            <pc:sldMk cId="303975014" sldId="354"/>
            <ac:picMk id="3" creationId="{5038B5BB-68AC-7905-F5B1-82DDB704FFE3}"/>
          </ac:picMkLst>
        </pc:picChg>
        <pc:picChg chg="del mod">
          <ac:chgData name="Luis Jesús Herrero de Cos" userId="1a803f82-0012-431b-a368-6f3c9304e3f9" providerId="ADAL" clId="{2DA4AA76-EB14-4057-85D3-6178A2F7CC87}" dt="2024-10-21T19:48:10.955" v="1312" actId="478"/>
          <ac:picMkLst>
            <pc:docMk/>
            <pc:sldMk cId="303975014" sldId="354"/>
            <ac:picMk id="4" creationId="{81172F93-A35F-AB2B-4F9F-9AD51F4C9F85}"/>
          </ac:picMkLst>
        </pc:picChg>
        <pc:picChg chg="add mod">
          <ac:chgData name="Luis Jesús Herrero de Cos" userId="1a803f82-0012-431b-a368-6f3c9304e3f9" providerId="ADAL" clId="{2DA4AA76-EB14-4057-85D3-6178A2F7CC87}" dt="2024-10-21T19:50:08.889" v="1321" actId="1076"/>
          <ac:picMkLst>
            <pc:docMk/>
            <pc:sldMk cId="303975014" sldId="354"/>
            <ac:picMk id="6" creationId="{89AB4837-764E-2AAE-9507-BFFDC54DE9CA}"/>
          </ac:picMkLst>
        </pc:picChg>
      </pc:sldChg>
      <pc:sldChg chg="modSp mod">
        <pc:chgData name="Luis Jesús Herrero de Cos" userId="1a803f82-0012-431b-a368-6f3c9304e3f9" providerId="ADAL" clId="{2DA4AA76-EB14-4057-85D3-6178A2F7CC87}" dt="2024-10-21T19:50:36.190" v="1326" actId="20577"/>
        <pc:sldMkLst>
          <pc:docMk/>
          <pc:sldMk cId="3695670986" sldId="355"/>
        </pc:sldMkLst>
        <pc:spChg chg="mod">
          <ac:chgData name="Luis Jesús Herrero de Cos" userId="1a803f82-0012-431b-a368-6f3c9304e3f9" providerId="ADAL" clId="{2DA4AA76-EB14-4057-85D3-6178A2F7CC87}" dt="2024-10-21T19:50:36.190" v="1326" actId="20577"/>
          <ac:spMkLst>
            <pc:docMk/>
            <pc:sldMk cId="3695670986" sldId="355"/>
            <ac:spMk id="8194" creationId="{11688D36-2129-438D-9E88-8AB567B2FC3E}"/>
          </ac:spMkLst>
        </pc:spChg>
      </pc:sldChg>
      <pc:sldChg chg="addSp delSp modSp mod">
        <pc:chgData name="Luis Jesús Herrero de Cos" userId="1a803f82-0012-431b-a368-6f3c9304e3f9" providerId="ADAL" clId="{2DA4AA76-EB14-4057-85D3-6178A2F7CC87}" dt="2024-10-21T19:53:06.739" v="1332" actId="1076"/>
        <pc:sldMkLst>
          <pc:docMk/>
          <pc:sldMk cId="2385096759" sldId="356"/>
        </pc:sldMkLst>
        <pc:picChg chg="del">
          <ac:chgData name="Luis Jesús Herrero de Cos" userId="1a803f82-0012-431b-a368-6f3c9304e3f9" providerId="ADAL" clId="{2DA4AA76-EB14-4057-85D3-6178A2F7CC87}" dt="2024-10-21T19:50:50.129" v="1327" actId="478"/>
          <ac:picMkLst>
            <pc:docMk/>
            <pc:sldMk cId="2385096759" sldId="356"/>
            <ac:picMk id="3" creationId="{404AB2B2-A2B2-0288-0935-0E46ABD39964}"/>
          </ac:picMkLst>
        </pc:picChg>
        <pc:picChg chg="add mod">
          <ac:chgData name="Luis Jesús Herrero de Cos" userId="1a803f82-0012-431b-a368-6f3c9304e3f9" providerId="ADAL" clId="{2DA4AA76-EB14-4057-85D3-6178A2F7CC87}" dt="2024-10-21T19:53:06.739" v="1332" actId="1076"/>
          <ac:picMkLst>
            <pc:docMk/>
            <pc:sldMk cId="2385096759" sldId="356"/>
            <ac:picMk id="4" creationId="{E010AB24-B193-84A5-5A2F-1E029902E1C8}"/>
          </ac:picMkLst>
        </pc:picChg>
      </pc:sldChg>
      <pc:sldChg chg="modSp add mod ord">
        <pc:chgData name="Luis Jesús Herrero de Cos" userId="1a803f82-0012-431b-a368-6f3c9304e3f9" providerId="ADAL" clId="{2DA4AA76-EB14-4057-85D3-6178A2F7CC87}" dt="2024-10-21T18:49:29.500" v="1250"/>
        <pc:sldMkLst>
          <pc:docMk/>
          <pc:sldMk cId="3970821724" sldId="357"/>
        </pc:sldMkLst>
        <pc:spChg chg="mod">
          <ac:chgData name="Luis Jesús Herrero de Cos" userId="1a803f82-0012-431b-a368-6f3c9304e3f9" providerId="ADAL" clId="{2DA4AA76-EB14-4057-85D3-6178A2F7CC87}" dt="2024-10-21T18:49:29.500" v="1250"/>
          <ac:spMkLst>
            <pc:docMk/>
            <pc:sldMk cId="3970821724" sldId="357"/>
            <ac:spMk id="8194" creationId="{E38523DF-FE78-83E3-EA46-92CCEE0FB2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3C40FD4-9882-468E-9F19-235A50A1842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FAA19A9-103D-4C26-B2D9-0EBF4CD1398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B25B88-7F1B-4117-AA55-81BAF158F49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ED869A8-85E0-48F4-B2FE-8A635E67362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2E34B4C-E340-4643-9D6F-9EF54143E99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6737C03-C839-4B56-A0BC-73361C8905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fld id="{D2A2B4B5-511A-4C83-ADA7-E292968A3F2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84D15041-8DC4-4A13-AB5D-E3386AA0CB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39FF5B-FF16-473E-8E60-505EC83BF1D2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</a:t>
            </a:fld>
            <a:endParaRPr lang="es-ES" altLang="es-ES" sz="1400">
              <a:cs typeface="Arial Unicode MS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C53D614C-ACC3-42A7-BC11-60378D9DD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454409AD-D952-4476-9FE2-99E58071D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10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4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11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4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3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4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4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5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6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1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982FD1-E5F0-053C-492B-44A0016E4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84D28FD0-461B-FD90-058A-45C1813E7A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7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A16E76FF-AF34-F9D0-CBBC-2390EB337F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E91C5475-7980-6409-9130-F08D1F45C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54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8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81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9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55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2D125A-26D0-4F7C-B6DF-3E85EE5C951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19F1E-EAB9-4339-B773-80824BFCE2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5336-45E2-4908-AD2C-5C016E76639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704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BA7FFB-B996-4276-B090-27485A6BED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1E448-7E29-4933-AA71-6F576E996DC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5C5F2-D171-45C3-8A33-C753BDBF303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880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86218D-996B-4890-A5B6-B1442FB6D9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80D91-0E9C-482C-80E3-B07DDC88F5E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C6125-22BF-433F-9ABD-6E43F499342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4154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38E1C-679B-4657-B600-09FD1116FA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A4DB7C-EBFD-4D83-84F9-F0E6C9F2CB8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726B6-C0BE-4255-B67F-2CBAAC037B1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8015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D2C41-F618-471F-BBC2-C1590969C2B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5E4953-E8BA-436D-A8E0-D506B1E9B5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2693A-F1F2-439A-A218-1110879E670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2606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82693-5CFE-4CBC-A6F3-1D71961855D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9070DF-2BAC-4C04-B025-0D2886F9BF8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69D29-3C9E-4978-9520-F8853A1316E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2549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0F26E-7A8C-4619-BADE-7B7AEDFFC0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68F134-4033-411F-9D4F-7AB3D83412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B2AA5-4C6E-4473-B639-EDAA83287B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2870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5D9BF-9534-4856-9D73-7A5AE313AD6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549B4-79DB-4013-9334-B5D16507B02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C61B6-206C-44DA-A54D-78A2B3BF8C5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6285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B335CFD-0F70-4002-81F3-51F1FEDC34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610532-7DEC-4742-95F5-C481BD0FC3D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81BF1-D1C8-4D50-93F4-FB41F6D67B0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15775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9693BA3-837C-4DFD-99E2-6B4658E46F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B56D60-5764-40CC-B870-9350A075229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C0701-AD9F-4796-917B-2BCA28FB6B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89842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95A0D4D-C606-458B-B057-CF5D7BB362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135619-57B5-4798-8385-501BC0A713C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45C0-2011-4B6B-B914-EC91EC5265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350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0F4203-07E4-45F9-B6F1-6A9B16E4C03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3DF56-C519-4F01-9E4B-CDF4C7EACFD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97EA2-3F1C-48D5-B7B2-7AB04B61030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03710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5F23B0D-5CD5-488D-987E-48E22627D5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AEE15-AE4C-43F9-AC15-563FF3AC941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64F6-31FB-4861-A727-EC5E6F6D4F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8358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549DE3-C458-4309-8D44-D2F45ECC8E8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93BE2-B4E5-444F-AEED-6677EB152F6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E5A25-F385-40B6-87E9-3AF9697BDC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17209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77DFA-57EA-4CFD-A12E-8DF9041DF1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75D14C-F61F-4A52-B5F6-ADD6CFE5A30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044E1-A159-4136-8A73-E7170AE679E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77601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D79D2-9E5C-49AE-B675-706A8B265F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5F233C-C900-4928-B127-6AC3A3B478F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EFFD4-769F-41AA-9FF1-DEB0B1AC4FD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6665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7D3D4C-1997-4927-A31D-05331501E39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AF31E-82E5-47AA-9F5E-7EA537B673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D7F3-431B-4BF7-8AC1-3E7A1F394B1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7391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9F078B-37D0-42EC-8B2E-412CFC253D9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14E7FD1-FD4C-4A72-8E02-F53787CBF4B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CA442-2FF6-4F13-BF34-35731D35CCD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796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BB15648-8350-4B19-9E69-79E0E28D101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CD025B7-890E-4040-BEB3-A32FCD72E2B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44CAB-D0F0-43DB-8C01-C9C610E178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3431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ED02C-0E4C-4B66-AA02-A6B207BA5DF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1368F0-1793-4F1B-804C-2605780D9F9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53F9-116E-4486-BBDE-57894FAA092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4512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00A9498-C713-4FFA-9C38-9A75B9CB49B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B7B530-87A7-4A76-9E28-0295AD5C36C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DFB56-6441-4330-B91E-5FDFEE1451A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993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426E20-4287-4F10-AE4D-95B044A487D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DF41778-14F9-48D8-9C8A-B4B78D50D45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E0B3A-D5E2-40A2-AE69-8E54CEEB159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633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B7A495-BF21-40AC-816D-1204C116442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A1E90A1-D630-425C-A0EE-5463B7FBE97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04C7C-05E5-4E14-B101-5F6FD2A73B5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6847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024E5FB-ED1B-4DD3-A564-A3EA47DC1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D48427B-7859-452D-88C7-AB8E9909689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0AF00311-D0E5-4C2C-82A6-3821BA6E3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9CB0A2-6A14-4C13-81E4-FC4CEEDF15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36F9D3A0-8CFA-423C-913B-B50DBABD9F0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D77DA756-0BB7-4C65-8728-78313E411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4"/>
            <a:r>
              <a:rPr lang="en-GB" altLang="es-ES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07757200-1934-4692-8F22-1FD02F7A9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54830F71-8E08-4A74-A087-CAF84CC85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0"/>
            <a:r>
              <a:rPr lang="en-GB" altLang="es-ES"/>
              <a:t>Noveno nivel del esquemaHaga clic para modificar el estilo de texto del patrón</a:t>
            </a:r>
          </a:p>
          <a:p>
            <a:pPr lvl="1"/>
            <a:r>
              <a:rPr lang="en-GB" altLang="es-ES"/>
              <a:t>Segundo nivel</a:t>
            </a:r>
          </a:p>
          <a:p>
            <a:pPr lvl="2"/>
            <a:r>
              <a:rPr lang="en-GB" altLang="es-ES"/>
              <a:t>Tercer nivel</a:t>
            </a:r>
          </a:p>
          <a:p>
            <a:pPr lvl="3"/>
            <a:r>
              <a:rPr lang="en-GB" altLang="es-ES"/>
              <a:t>Cuarto nivel</a:t>
            </a:r>
          </a:p>
          <a:p>
            <a:pPr lvl="4"/>
            <a:r>
              <a:rPr lang="en-GB" altLang="es-ES"/>
              <a:t>Quinto nivel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CD4C0DA-79AC-4699-A254-ABF788A70B2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4CB03C9B-B65B-4EFD-BE34-69F61D585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C83BDE-CA4E-4156-99BD-B4FAE4B23C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12176FC9-747D-4D30-8D76-D49C2A79738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53A5E712-BDE9-4CB1-9D1F-2E59C8042821}"/>
              </a:ext>
            </a:extLst>
          </p:cNvPr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normAutofit fontScale="90000"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kern="0" dirty="0"/>
              <a:t>UNIDAD 2. HERRAMIENTAS DE MAPEO OBJETO RELACIONAL (ORM)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90CFBB35-43C3-43D3-BA33-8F479B3965A8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kern="0"/>
              <a:t>ACCESO A DATOS.</a:t>
            </a:r>
            <a:endParaRPr lang="es-ES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3127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400" dirty="0"/>
              <a:t>En el método </a:t>
            </a:r>
            <a:r>
              <a:rPr lang="es-ES" altLang="es-ES" sz="2400" dirty="0" err="1"/>
              <a:t>main</a:t>
            </a:r>
            <a:r>
              <a:rPr lang="es-ES" altLang="es-ES" sz="2400" dirty="0"/>
              <a:t>: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Configuramos el </a:t>
            </a:r>
            <a:r>
              <a:rPr lang="es-ES" altLang="es-ES" sz="2400" b="1" dirty="0" err="1"/>
              <a:t>EntityManagerFactory</a:t>
            </a:r>
            <a:r>
              <a:rPr lang="es-ES" altLang="es-ES" sz="2400" dirty="0"/>
              <a:t> a través de la unidad de persistencia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Instanciamos un </a:t>
            </a:r>
            <a:r>
              <a:rPr lang="es-ES" altLang="es-ES" sz="2400" b="1" dirty="0" err="1"/>
              <a:t>EntityManager</a:t>
            </a:r>
            <a:endParaRPr lang="es-ES" altLang="es-ES" sz="2400" b="1" dirty="0"/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Iniciamos una transacción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Creamos dos objetos de tipo </a:t>
            </a:r>
            <a:r>
              <a:rPr lang="es-ES" altLang="es-ES" sz="2400" i="1" dirty="0" err="1"/>
              <a:t>Heroe</a:t>
            </a:r>
            <a:r>
              <a:rPr lang="es-ES" altLang="es-ES" sz="2400" dirty="0"/>
              <a:t> y los persistimos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 err="1"/>
              <a:t>Commiteamos</a:t>
            </a:r>
            <a:r>
              <a:rPr lang="es-ES" altLang="es-ES" sz="2400" dirty="0"/>
              <a:t> la transacción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Cerramos el </a:t>
            </a:r>
            <a:r>
              <a:rPr lang="es-ES" altLang="es-ES" sz="2400" i="1" dirty="0" err="1"/>
              <a:t>EntityManager</a:t>
            </a:r>
            <a:r>
              <a:rPr lang="es-ES" altLang="es-ES" sz="2400" dirty="0"/>
              <a:t>.</a:t>
            </a:r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4.7.- Programar la persistencia para almacenar dos objetos</a:t>
            </a:r>
          </a:p>
        </p:txBody>
      </p:sp>
    </p:spTree>
    <p:extLst>
      <p:ext uri="{BB962C8B-B14F-4D97-AF65-F5344CB8AC3E}">
        <p14:creationId xmlns:p14="http://schemas.microsoft.com/office/powerpoint/2010/main" val="3695670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3127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1587" indent="0" eaLnBrk="1" hangingPunct="1">
              <a:buNone/>
            </a:pPr>
            <a:r>
              <a:rPr lang="es-ES" altLang="es-ES" sz="1800" b="1" i="1" dirty="0"/>
              <a:t>Realizar Hoja de Ejercicios 2-01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4.7.- Programar la persistencia para almacenar dos objetos</a:t>
            </a: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010AB24-B193-84A5-5A2F-1E029902E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67610"/>
            <a:ext cx="8229600" cy="41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96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4.- PRIMER PROYECTO HIBERNATE-JPA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Por el momento, usaremos </a:t>
            </a:r>
            <a:r>
              <a:rPr lang="es-ES" altLang="es-ES" sz="2400" b="1" dirty="0"/>
              <a:t>IntelliJ Idea </a:t>
            </a:r>
            <a:r>
              <a:rPr lang="es-ES" altLang="es-ES" sz="2400" b="1" dirty="0" err="1"/>
              <a:t>Community</a:t>
            </a:r>
            <a:r>
              <a:rPr lang="es-ES" altLang="es-ES" sz="2400" b="1" dirty="0"/>
              <a:t> </a:t>
            </a:r>
            <a:r>
              <a:rPr lang="es-ES" altLang="es-ES" sz="2400" dirty="0"/>
              <a:t>para crear nuestros proyectos </a:t>
            </a:r>
            <a:r>
              <a:rPr lang="es-ES" altLang="es-ES" sz="2400" dirty="0" err="1"/>
              <a:t>Hibernate</a:t>
            </a:r>
            <a:r>
              <a:rPr lang="es-ES" altLang="es-ES" sz="2400" dirty="0"/>
              <a:t>-JPA.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i="1" dirty="0"/>
              <a:t>Más adelante usaremos </a:t>
            </a:r>
            <a:r>
              <a:rPr lang="es-ES" altLang="es-ES" sz="2400" b="1" dirty="0"/>
              <a:t>IntelliJ Idea Ultimate  </a:t>
            </a:r>
            <a:r>
              <a:rPr lang="es-ES" altLang="es-ES" sz="2400" dirty="0"/>
              <a:t>ya que integra todas las funcionalidades y herramientas de </a:t>
            </a:r>
            <a:r>
              <a:rPr lang="es-ES" altLang="es-ES" sz="2400" dirty="0" err="1"/>
              <a:t>Hibernate</a:t>
            </a:r>
            <a:r>
              <a:rPr lang="es-ES" altLang="es-ES" sz="2400" dirty="0"/>
              <a:t>. Por ejemplo, usaremos la herramienta que crea de forma automática las clases </a:t>
            </a:r>
            <a:r>
              <a:rPr lang="es-ES" altLang="es-ES" sz="2400" dirty="0" err="1"/>
              <a:t>Entity</a:t>
            </a:r>
            <a:r>
              <a:rPr lang="es-ES" altLang="es-ES" sz="2400" dirty="0"/>
              <a:t> que mapearán las tablas de base de datos.</a:t>
            </a:r>
            <a:endParaRPr lang="es-ES" altLang="es-ES" i="1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4.1.- Requisitos previos</a:t>
            </a:r>
          </a:p>
        </p:txBody>
      </p:sp>
    </p:spTree>
    <p:extLst>
      <p:ext uri="{BB962C8B-B14F-4D97-AF65-F5344CB8AC3E}">
        <p14:creationId xmlns:p14="http://schemas.microsoft.com/office/powerpoint/2010/main" val="3487547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Iniciaremos IntelliJ y crearemos un proyecto Maven.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En pom.xml añadiremos las dependencias para poder programar persistencia con JPA y para establecer </a:t>
            </a:r>
            <a:r>
              <a:rPr lang="es-ES" altLang="es-ES" sz="2400" dirty="0" err="1"/>
              <a:t>Hibernate</a:t>
            </a:r>
            <a:r>
              <a:rPr lang="es-ES" altLang="es-ES" sz="2400" dirty="0"/>
              <a:t> como proveedor de JPA.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Añadiremos las dependencias necesarias para establecer conexión con bases de datos </a:t>
            </a:r>
            <a:endParaRPr lang="es-ES" altLang="es-ES" i="1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4.2.- Creación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2069158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En cuanto a las dependencias relacionadas con JPA e </a:t>
            </a:r>
            <a:r>
              <a:rPr lang="es-ES" altLang="es-ES" sz="2400" dirty="0" err="1"/>
              <a:t>Hibernate</a:t>
            </a:r>
            <a:r>
              <a:rPr lang="es-ES" altLang="es-ES" sz="2400" dirty="0"/>
              <a:t>, añadimos:</a:t>
            </a:r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4.3.- Dependencias Maven y Librería SDK</a:t>
            </a: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9DB9E88-21CC-ADBA-E487-E8C7E2778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92896"/>
            <a:ext cx="4772691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66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En el archivo de persistencia con figuramos </a:t>
            </a:r>
            <a:r>
              <a:rPr lang="es-ES" altLang="es-ES" sz="2400" b="1" dirty="0"/>
              <a:t>la unidad de persistencia.</a:t>
            </a:r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El archivo de persistencia tiene que tener el nombre persistence.xml y debes crearlo en la carpeta </a:t>
            </a:r>
            <a:r>
              <a:rPr lang="es-ES" altLang="es-ES" sz="2400" b="1" dirty="0" err="1"/>
              <a:t>resources</a:t>
            </a:r>
            <a:r>
              <a:rPr lang="es-ES" altLang="es-ES" sz="2400" b="1" dirty="0"/>
              <a:t>/META-INF </a:t>
            </a:r>
            <a:r>
              <a:rPr lang="es-ES" altLang="es-ES" sz="2400" dirty="0"/>
              <a:t>del proyecto: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4.4.- Archivo de persistencia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73145C72-13C0-797D-E460-5757EE690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5" y="4077072"/>
            <a:ext cx="440848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59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6DE3B-62DE-4C1E-51AD-B96BC134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E38523DF-FE78-83E3-EA46-92CCEE0FB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A continuación, tienes una plantilla para el fichero </a:t>
            </a:r>
            <a:r>
              <a:rPr lang="es-ES" altLang="es-ES" sz="2400" b="1" dirty="0"/>
              <a:t>persistence.xml:</a:t>
            </a:r>
          </a:p>
          <a:p>
            <a:pPr marL="1587" indent="0" eaLnBrk="1" hangingPunct="1">
              <a:buNone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persistence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="http://xmlns.jcp.org/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xml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persistence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xmlns: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xsi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="http://www.w3.org/2001/XMLSchema-instance"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xsi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:schemaLocation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="http://xmlns.jcp.org/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xml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persistence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                    http://xmlns.jcp.org/xml/ns/persistence/persistence_2_2.xsd" 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version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="2.2"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persistence-unit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miUnidadDePersistencia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provider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org.hibernate.jpa.HibernatePersistenceProvider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provider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properties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properties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persistence-unit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persistence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A2E26EB2-CB65-E44D-9EEB-8B2252FCB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4.5.- Edición de 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3970821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21" y="133201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400" dirty="0"/>
              <a:t>Dentro de las </a:t>
            </a:r>
            <a:r>
              <a:rPr lang="es-ES" altLang="es-ES" sz="2400" b="1" dirty="0" err="1"/>
              <a:t>properties</a:t>
            </a:r>
            <a:r>
              <a:rPr lang="es-ES" altLang="es-ES" sz="2400" dirty="0"/>
              <a:t>, establecemos propiedades de conexión a base de datos, comportamiento de </a:t>
            </a:r>
            <a:r>
              <a:rPr lang="es-ES" altLang="es-ES" sz="2400" dirty="0" err="1"/>
              <a:t>hibernate</a:t>
            </a:r>
            <a:r>
              <a:rPr lang="es-ES" altLang="es-ES" sz="2400" dirty="0"/>
              <a:t>, etc. </a:t>
            </a:r>
            <a:r>
              <a:rPr lang="es-ES" altLang="es-ES" sz="2400" b="1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&lt;!-- Configuración de dialecto de </a:t>
            </a:r>
            <a:r>
              <a:rPr kumimoji="0" lang="es-ES" altLang="es-E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Hibernate</a:t>
            </a:r>
            <a:r>
              <a:rPr kumimoji="0" lang="es-ES" altLang="es-E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para BD --&gt;</a:t>
            </a:r>
            <a:br>
              <a:rPr kumimoji="0" lang="es-ES" altLang="es-E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hibernate.dialect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value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="org.hibernate.dialect.MySQL8Dialect"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&lt;!-- Configuración de la base de datos --&gt;</a:t>
            </a:r>
            <a:br>
              <a:rPr kumimoji="0" lang="es-ES" altLang="es-E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="javax.persistence.jdbc.url"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value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url_conexion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javax.persistence.jdbc.user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value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="usuario"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javax.persistence.jdbc.password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value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="password"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="hibernate.hbm2ddl.auto"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value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create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hibernate.show_sql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value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="true"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hibernate.format_sql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value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="true"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4.5.- Edición de 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2058282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Creamos la primera entidad (</a:t>
            </a:r>
            <a:r>
              <a:rPr lang="es-ES" altLang="es-ES" sz="2400" dirty="0" err="1"/>
              <a:t>Entity</a:t>
            </a:r>
            <a:r>
              <a:rPr lang="es-ES" altLang="es-ES" sz="2400" dirty="0"/>
              <a:t> </a:t>
            </a:r>
            <a:r>
              <a:rPr lang="es-ES" altLang="es-ES" sz="2400" dirty="0" err="1"/>
              <a:t>Class</a:t>
            </a:r>
            <a:r>
              <a:rPr lang="es-ES" altLang="es-ES" sz="2400" dirty="0"/>
              <a:t>) usando las correspondientes anotaciones:</a:t>
            </a:r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r>
              <a:rPr lang="es-ES" altLang="es-ES" sz="2400" dirty="0"/>
              <a:t>Añadir la clase a la unidad de persistencia</a:t>
            </a:r>
            <a:r>
              <a:rPr lang="es-ES" altLang="es-ES" sz="2400" b="1" dirty="0"/>
              <a:t> </a:t>
            </a:r>
            <a:r>
              <a:rPr lang="es-ES" altLang="es-ES" sz="2400" dirty="0"/>
              <a:t>como clase administrada (en </a:t>
            </a:r>
            <a:r>
              <a:rPr lang="es-ES" altLang="es-ES" sz="2400" b="1" dirty="0"/>
              <a:t>persistence.xml.</a:t>
            </a:r>
            <a:endParaRPr lang="es-ES" altLang="es-ES" sz="2400" dirty="0"/>
          </a:p>
          <a:p>
            <a:pPr marL="458787" indent="-457200" eaLnBrk="1" hangingPunct="1">
              <a:buFont typeface="+mj-lt"/>
              <a:buAutoNum type="arabicPeriod"/>
            </a:pP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4.6.- Creación de entidades</a:t>
            </a: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038B5BB-68AC-7905-F5B1-82DDB704F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564904"/>
            <a:ext cx="3991532" cy="1991003"/>
          </a:xfrm>
          <a:prstGeom prst="rect">
            <a:avLst/>
          </a:prstGeom>
        </p:spPr>
      </p:pic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9AB4837-764E-2AAE-9507-BFFDC54DE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730820"/>
            <a:ext cx="597300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5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6620</TotalTime>
  <Words>604</Words>
  <Application>Microsoft Office PowerPoint</Application>
  <PresentationFormat>Presentación en pantalla (4:3)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JetBrains Mono</vt:lpstr>
      <vt:lpstr>Times New Roman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CONECTORES</dc:title>
  <cp:lastModifiedBy>Luis Jesús Herrero de Cos</cp:lastModifiedBy>
  <cp:revision>120</cp:revision>
  <cp:lastPrinted>1601-01-01T00:00:00Z</cp:lastPrinted>
  <dcterms:created xsi:type="dcterms:W3CDTF">1601-01-01T00:00:00Z</dcterms:created>
  <dcterms:modified xsi:type="dcterms:W3CDTF">2024-10-21T19:53:07Z</dcterms:modified>
</cp:coreProperties>
</file>