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6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6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3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7FD0-3B73-494B-806C-E47061636FA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9DCC-2891-473E-9B8C-EE177E70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2662" y="780656"/>
            <a:ext cx="2239617" cy="9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Signal Gen Motor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2662" y="1164970"/>
            <a:ext cx="1272209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PWM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2662" y="2158884"/>
            <a:ext cx="2239617" cy="9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Signal Gen Motor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2662" y="2543198"/>
            <a:ext cx="1272209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PWM Generator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2662" y="3662188"/>
            <a:ext cx="2239617" cy="9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Signal Gen Motor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2662" y="4046502"/>
            <a:ext cx="1272209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PWM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2662" y="5165492"/>
            <a:ext cx="2239617" cy="9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Signal Gen Motor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42662" y="5549806"/>
            <a:ext cx="1272209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PWM Generator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00843" y="1098763"/>
            <a:ext cx="2912012" cy="1378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1</a:t>
            </a:r>
            <a:r>
              <a:rPr lang="en-US" dirty="0"/>
              <a:t> offset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2 </a:t>
            </a:r>
            <a:r>
              <a:rPr lang="en-US" dirty="0"/>
              <a:t>offset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3 </a:t>
            </a:r>
            <a:r>
              <a:rPr lang="en-US" dirty="0"/>
              <a:t>offset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4 </a:t>
            </a:r>
            <a:r>
              <a:rPr lang="en-US" dirty="0"/>
              <a:t>offset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32984" y="1546636"/>
            <a:ext cx="1012874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PWM Reader</a:t>
            </a:r>
          </a:p>
        </p:txBody>
      </p:sp>
      <p:cxnSp>
        <p:nvCxnSpPr>
          <p:cNvPr id="15" name="Connector: Curved 14"/>
          <p:cNvCxnSpPr>
            <a:cxnSpLocks/>
          </p:cNvCxnSpPr>
          <p:nvPr/>
        </p:nvCxnSpPr>
        <p:spPr>
          <a:xfrm rot="10800000">
            <a:off x="3988809" y="957702"/>
            <a:ext cx="3045038" cy="588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cxnSpLocks/>
            <a:stCxn id="12" idx="1"/>
          </p:cNvCxnSpPr>
          <p:nvPr/>
        </p:nvCxnSpPr>
        <p:spPr>
          <a:xfrm rot="10800000" flipV="1">
            <a:off x="3982277" y="1787876"/>
            <a:ext cx="3018566" cy="6210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</p:cNvCxnSpPr>
          <p:nvPr/>
        </p:nvCxnSpPr>
        <p:spPr>
          <a:xfrm rot="10800000" flipV="1">
            <a:off x="3982279" y="2096865"/>
            <a:ext cx="3084570" cy="17655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/>
          <p:cNvCxnSpPr>
            <a:cxnSpLocks/>
          </p:cNvCxnSpPr>
          <p:nvPr/>
        </p:nvCxnSpPr>
        <p:spPr>
          <a:xfrm rot="10800000" flipV="1">
            <a:off x="3982280" y="2351039"/>
            <a:ext cx="3051567" cy="3022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000843" y="2798119"/>
            <a:ext cx="2912012" cy="1378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1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2 </a:t>
            </a:r>
            <a:r>
              <a:rPr lang="en-US" dirty="0"/>
              <a:t>offset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3 </a:t>
            </a:r>
            <a:r>
              <a:rPr lang="en-US" dirty="0"/>
              <a:t>offset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4 </a:t>
            </a:r>
            <a:r>
              <a:rPr lang="en-US" dirty="0"/>
              <a:t>offset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932984" y="3435275"/>
            <a:ext cx="1012874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PWM Reader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00843" y="4594390"/>
            <a:ext cx="2912012" cy="1378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Thrust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1</a:t>
            </a:r>
            <a:r>
              <a:rPr lang="en-US" dirty="0"/>
              <a:t> offset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2 </a:t>
            </a:r>
            <a:r>
              <a:rPr lang="en-US" dirty="0"/>
              <a:t>offset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3 </a:t>
            </a:r>
            <a:r>
              <a:rPr lang="en-US" dirty="0"/>
              <a:t>offset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4 </a:t>
            </a:r>
            <a:r>
              <a:rPr lang="en-US" dirty="0"/>
              <a:t>offset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932984" y="5156064"/>
            <a:ext cx="1012874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PWM Reader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51828" y="196948"/>
            <a:ext cx="49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wires omitted for ease of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9226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Generator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34906"/>
            <a:ext cx="10515600" cy="4610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8752" y="1710671"/>
            <a:ext cx="2799471" cy="326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Pitch offset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638748" y="2484729"/>
            <a:ext cx="2799471" cy="316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Roll offset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38747" y="3289555"/>
            <a:ext cx="2799471" cy="35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Thrust offset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8747" y="4117588"/>
            <a:ext cx="2799471" cy="348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Yaw offset</a:t>
            </a:r>
          </a:p>
        </p:txBody>
      </p:sp>
      <p:sp>
        <p:nvSpPr>
          <p:cNvPr id="10" name="Plus Sign 9"/>
          <p:cNvSpPr/>
          <p:nvPr/>
        </p:nvSpPr>
        <p:spPr>
          <a:xfrm>
            <a:off x="8637563" y="2060453"/>
            <a:ext cx="576776" cy="42905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Sign 10"/>
          <p:cNvSpPr/>
          <p:nvPr/>
        </p:nvSpPr>
        <p:spPr>
          <a:xfrm>
            <a:off x="8630529" y="2837400"/>
            <a:ext cx="576776" cy="42905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/>
          <p:cNvSpPr/>
          <p:nvPr/>
        </p:nvSpPr>
        <p:spPr>
          <a:xfrm>
            <a:off x="8630529" y="3669071"/>
            <a:ext cx="576776" cy="42905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Sign 13"/>
          <p:cNvSpPr/>
          <p:nvPr/>
        </p:nvSpPr>
        <p:spPr>
          <a:xfrm>
            <a:off x="8637563" y="4508654"/>
            <a:ext cx="576776" cy="42905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38746" y="4969468"/>
            <a:ext cx="2799471" cy="348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Baseline Value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4754880" y="1690688"/>
            <a:ext cx="2321169" cy="3627282"/>
          </a:xfrm>
          <a:prstGeom prst="leftBrac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838200" y="2060453"/>
            <a:ext cx="3705665" cy="2553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PWM Generator</a:t>
            </a:r>
          </a:p>
        </p:txBody>
      </p:sp>
    </p:spTree>
    <p:extLst>
      <p:ext uri="{BB962C8B-B14F-4D97-AF65-F5344CB8AC3E}">
        <p14:creationId xmlns:p14="http://schemas.microsoft.com/office/powerpoint/2010/main" val="391940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Signal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Charley Hill</dc:creator>
  <cp:lastModifiedBy>Charley Hill</cp:lastModifiedBy>
  <cp:revision>3</cp:revision>
  <dcterms:created xsi:type="dcterms:W3CDTF">2017-03-01T18:26:42Z</dcterms:created>
  <dcterms:modified xsi:type="dcterms:W3CDTF">2017-03-01T18:50:48Z</dcterms:modified>
</cp:coreProperties>
</file>