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06" r:id="rId3"/>
    <p:sldId id="285" r:id="rId4"/>
    <p:sldId id="292" r:id="rId5"/>
    <p:sldId id="307" r:id="rId6"/>
    <p:sldId id="294" r:id="rId7"/>
    <p:sldId id="293" r:id="rId8"/>
    <p:sldId id="295" r:id="rId9"/>
    <p:sldId id="296" r:id="rId10"/>
    <p:sldId id="297" r:id="rId11"/>
    <p:sldId id="298" r:id="rId12"/>
    <p:sldId id="299" r:id="rId13"/>
    <p:sldId id="304" r:id="rId14"/>
    <p:sldId id="300" r:id="rId15"/>
    <p:sldId id="302" r:id="rId16"/>
    <p:sldId id="303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>
      <p:cViewPr>
        <p:scale>
          <a:sx n="79" d="100"/>
          <a:sy n="79" d="100"/>
        </p:scale>
        <p:origin x="-17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 590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</a:p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and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identity testing operator ‘is’ if you want to ensure two variables hold references to the same object</a:t>
            </a:r>
          </a:p>
          <a:p>
            <a:r>
              <a:rPr lang="en-US" dirty="0" smtClean="0"/>
              <a:t>Use ‘==‘ operator if you want to ensure that the two variables have the same value, even if they are not the same object</a:t>
            </a:r>
          </a:p>
          <a:p>
            <a:r>
              <a:rPr lang="en-US" dirty="0"/>
              <a:t> </a:t>
            </a:r>
            <a:r>
              <a:rPr lang="en-US" dirty="0" smtClean="0"/>
              <a:t>a is b implies a == b, but not necessarily the other way 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in-built ‘sorted’ function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ls.sort</a:t>
            </a:r>
            <a:endParaRPr lang="en-US" dirty="0" smtClean="0"/>
          </a:p>
          <a:p>
            <a:r>
              <a:rPr lang="en-US" dirty="0" smtClean="0"/>
              <a:t>You can get fancy and use </a:t>
            </a:r>
            <a:r>
              <a:rPr lang="en-US" dirty="0" err="1" smtClean="0"/>
              <a:t>ls.sort</a:t>
            </a:r>
            <a:r>
              <a:rPr lang="en-US" dirty="0" smtClean="0"/>
              <a:t> with an argument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time we are passing a function as an arguments</a:t>
            </a:r>
          </a:p>
          <a:p>
            <a:r>
              <a:rPr lang="en-US" dirty="0" smtClean="0"/>
              <a:t>For writing a function that works as an argument to sort</a:t>
            </a:r>
          </a:p>
          <a:p>
            <a:pPr marL="27432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sortingFunc</a:t>
            </a:r>
            <a:r>
              <a:rPr lang="en-US" dirty="0" smtClean="0"/>
              <a:t>(x, y):</a:t>
            </a:r>
          </a:p>
          <a:p>
            <a:pPr marL="274320" lvl="1" indent="0">
              <a:buNone/>
            </a:pPr>
            <a:r>
              <a:rPr lang="en-US" dirty="0" smtClean="0"/>
              <a:t>	#return 0 when x and y are ‘equal’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# return -1 when x is ‘less’ than y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# return 1 otherwise</a:t>
            </a:r>
          </a:p>
          <a:p>
            <a:pPr lvl="1"/>
            <a:r>
              <a:rPr lang="en-US" dirty="0" err="1" smtClean="0"/>
              <a:t>fancySort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2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using ()</a:t>
            </a:r>
          </a:p>
          <a:p>
            <a:r>
              <a:rPr lang="en-US" dirty="0" smtClean="0"/>
              <a:t>Immutable  - once defined I cannot change individual elements</a:t>
            </a:r>
          </a:p>
          <a:p>
            <a:r>
              <a:rPr lang="en-US" dirty="0" smtClean="0"/>
              <a:t>Similar to the list function there is a tuple function which makes a tuple out of a string or for that matter any list</a:t>
            </a:r>
          </a:p>
          <a:p>
            <a:r>
              <a:rPr lang="en-US" dirty="0" smtClean="0"/>
              <a:t>Very useful when you want to return multiple things from a function – getMaxAndMin.py</a:t>
            </a:r>
          </a:p>
          <a:p>
            <a:r>
              <a:rPr lang="en-US" dirty="0" smtClean="0"/>
              <a:t>Why not return things as a list?</a:t>
            </a:r>
          </a:p>
          <a:p>
            <a:pPr lvl="1"/>
            <a:r>
              <a:rPr lang="en-US" dirty="0" smtClean="0"/>
              <a:t>The mutability of a list makes it a somewhat dangerous </a:t>
            </a:r>
            <a:r>
              <a:rPr lang="en-US" dirty="0" err="1" smtClean="0"/>
              <a:t>datastructure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somewhat like lists 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Strings are </a:t>
            </a:r>
            <a:r>
              <a:rPr lang="en-US" dirty="0" smtClean="0"/>
              <a:t>immutable and Lists </a:t>
            </a:r>
            <a:r>
              <a:rPr lang="en-US" dirty="0" smtClean="0"/>
              <a:t>are mutable</a:t>
            </a:r>
          </a:p>
          <a:p>
            <a:endParaRPr lang="en-US" dirty="0" smtClean="0"/>
          </a:p>
          <a:p>
            <a:r>
              <a:rPr lang="en-US" dirty="0" smtClean="0"/>
              <a:t>If a is a list I can do things like a[0] = ‘</a:t>
            </a:r>
            <a:r>
              <a:rPr lang="en-US" dirty="0" err="1" smtClean="0"/>
              <a:t>hahaha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you do b = a for a list you have to </a:t>
            </a:r>
            <a:r>
              <a:rPr lang="en-US" dirty="0" smtClean="0"/>
              <a:t>careful. </a:t>
            </a:r>
          </a:p>
          <a:p>
            <a:pPr lvl="1"/>
            <a:r>
              <a:rPr lang="en-US" dirty="0" smtClean="0"/>
              <a:t>Fine to do it for strings</a:t>
            </a:r>
          </a:p>
          <a:p>
            <a:pPr lvl="1"/>
            <a:r>
              <a:rPr lang="en-US" dirty="0" smtClean="0"/>
              <a:t>For lists you often actually want b = a[:]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to list conversion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ist(‘computer science rocks!’)</a:t>
            </a:r>
          </a:p>
          <a:p>
            <a:pPr lvl="1"/>
            <a:endParaRPr lang="en-US" dirty="0"/>
          </a:p>
          <a:p>
            <a:r>
              <a:rPr lang="en-US" dirty="0" err="1" smtClean="0"/>
              <a:t>Stringifying</a:t>
            </a:r>
            <a:r>
              <a:rPr lang="en-US" dirty="0" smtClean="0"/>
              <a:t>  a list</a:t>
            </a:r>
          </a:p>
          <a:p>
            <a:pPr lvl="1"/>
            <a:r>
              <a:rPr lang="en-US" dirty="0"/>
              <a:t>''.join(</a:t>
            </a:r>
            <a:r>
              <a:rPr lang="en-US" dirty="0" err="1"/>
              <a:t>lst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Join is a powerful function that basically uses the string as a separator between elements of the list argument</a:t>
            </a:r>
          </a:p>
          <a:p>
            <a:pPr marL="0" indent="0">
              <a:buNone/>
            </a:pPr>
            <a:r>
              <a:rPr lang="en-US" dirty="0"/>
              <a:t> '||'.join(['45','56','56'])</a:t>
            </a:r>
          </a:p>
        </p:txBody>
      </p:sp>
    </p:spTree>
    <p:extLst>
      <p:ext uri="{BB962C8B-B14F-4D97-AF65-F5344CB8AC3E}">
        <p14:creationId xmlns:p14="http://schemas.microsoft.com/office/powerpoint/2010/main" val="1394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cool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Both split and join will work essentially with any symbol for concatenation or separation</a:t>
            </a:r>
          </a:p>
          <a:p>
            <a:r>
              <a:rPr lang="en-US" dirty="0" smtClean="0"/>
              <a:t>Grab sentences using the ‘.’ separator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 not allow repeated elements</a:t>
            </a:r>
          </a:p>
          <a:p>
            <a:r>
              <a:rPr lang="en-US" dirty="0"/>
              <a:t>s</a:t>
            </a:r>
            <a:r>
              <a:rPr lang="en-US" dirty="0" smtClean="0"/>
              <a:t>et()</a:t>
            </a:r>
          </a:p>
          <a:p>
            <a:r>
              <a:rPr lang="en-US" dirty="0" smtClean="0"/>
              <a:t>Since sets are unordered collections, they do not support things like indexing</a:t>
            </a:r>
          </a:p>
          <a:p>
            <a:r>
              <a:rPr lang="en-US" dirty="0" smtClean="0"/>
              <a:t>However they do support things like union and intersection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examples from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Palindrome (palindrome.py)</a:t>
            </a:r>
          </a:p>
          <a:p>
            <a:r>
              <a:rPr lang="en-US" dirty="0" smtClean="0"/>
              <a:t>Encryption (simpleEncryption.py)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example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common starting letter for first names of students in this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guesses?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19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How are assignments evaluated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Pay attention to what the HW says it is trying to teach you about </a:t>
            </a:r>
          </a:p>
          <a:p>
            <a:pPr lvl="1"/>
            <a:r>
              <a:rPr lang="en-US" dirty="0" smtClean="0"/>
              <a:t>‘modular programming’</a:t>
            </a:r>
          </a:p>
          <a:p>
            <a:pPr lvl="1"/>
            <a:r>
              <a:rPr lang="en-US" dirty="0" smtClean="0"/>
              <a:t>‘lists’</a:t>
            </a:r>
          </a:p>
          <a:p>
            <a:r>
              <a:rPr lang="en-US" dirty="0" smtClean="0"/>
              <a:t>If it is a mathematical/scientific program we will care more about correctness. A math error in HW1 is more pardonable than one in HW2</a:t>
            </a:r>
          </a:p>
          <a:p>
            <a:r>
              <a:rPr lang="en-US" dirty="0" smtClean="0"/>
              <a:t>If it is a game, the fun element is important. </a:t>
            </a:r>
          </a:p>
          <a:p>
            <a:r>
              <a:rPr lang="en-US" dirty="0" smtClean="0"/>
              <a:t>If it is a user interface (we’ll have one later) – make it look nice!</a:t>
            </a:r>
          </a:p>
          <a:p>
            <a:r>
              <a:rPr lang="en-US" dirty="0" smtClean="0"/>
              <a:t>Pay a ton of attention to function names and specs</a:t>
            </a:r>
          </a:p>
          <a:p>
            <a:r>
              <a:rPr lang="en-US" dirty="0" smtClean="0"/>
              <a:t>Style is hard to define but you know bad style when you see it</a:t>
            </a:r>
          </a:p>
          <a:p>
            <a:r>
              <a:rPr lang="en-US" dirty="0" smtClean="0"/>
              <a:t>Plagiarism is often detectable and will be dealt with harshly</a:t>
            </a:r>
          </a:p>
          <a:p>
            <a:pPr lvl="1"/>
            <a:r>
              <a:rPr lang="en-US" dirty="0" smtClean="0"/>
              <a:t>Do not post your question on stack overflow!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0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The concept of </a:t>
            </a:r>
            <a:r>
              <a:rPr lang="en-US" dirty="0"/>
              <a:t>s</a:t>
            </a:r>
            <a:r>
              <a:rPr lang="en-US" dirty="0" smtClean="0"/>
              <a:t>ide effect </a:t>
            </a:r>
          </a:p>
          <a:p>
            <a:pPr lvl="1"/>
            <a:r>
              <a:rPr lang="en-US" dirty="0" smtClean="0"/>
              <a:t>Be careful with list manipulations</a:t>
            </a:r>
            <a:endParaRPr lang="en-US" dirty="0"/>
          </a:p>
          <a:p>
            <a:r>
              <a:rPr lang="en-US" dirty="0" smtClean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4400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 = [1, 4 , 5]</a:t>
            </a:r>
          </a:p>
          <a:p>
            <a:r>
              <a:rPr lang="en-US" dirty="0" smtClean="0"/>
              <a:t>Very similar to strings in terms of some of the basic operations</a:t>
            </a:r>
          </a:p>
          <a:p>
            <a:r>
              <a:rPr lang="en-US" dirty="0" smtClean="0"/>
              <a:t>Slicing is your best friend</a:t>
            </a:r>
          </a:p>
          <a:p>
            <a:r>
              <a:rPr lang="en-US" dirty="0" smtClean="0"/>
              <a:t>What is [2, 3, 4] + [7, 8, 9]?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* 3 will repeat the list 3 times</a:t>
            </a:r>
          </a:p>
          <a:p>
            <a:r>
              <a:rPr lang="en-US" dirty="0" smtClean="0"/>
              <a:t>List functions</a:t>
            </a:r>
          </a:p>
          <a:p>
            <a:pPr lvl="1"/>
            <a:r>
              <a:rPr lang="en-US" dirty="0" smtClean="0"/>
              <a:t>Append – add elements</a:t>
            </a:r>
          </a:p>
          <a:p>
            <a:pPr lvl="1"/>
            <a:r>
              <a:rPr lang="en-US" dirty="0" smtClean="0"/>
              <a:t>Extend -  add this other list at the end</a:t>
            </a:r>
          </a:p>
          <a:p>
            <a:pPr lvl="1"/>
            <a:r>
              <a:rPr lang="en-US" dirty="0" smtClean="0"/>
              <a:t>Index -  find and return </a:t>
            </a: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Count – count the number of occurrences of an element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95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 over the elements of a list</a:t>
            </a:r>
          </a:p>
          <a:p>
            <a:pPr marL="274320" lvl="1" indent="0">
              <a:buNone/>
            </a:pPr>
            <a:r>
              <a:rPr lang="en-US" dirty="0"/>
              <a:t>for </a:t>
            </a:r>
            <a:r>
              <a:rPr lang="en-US" dirty="0" err="1"/>
              <a:t>listelement</a:t>
            </a:r>
            <a:r>
              <a:rPr lang="en-US" dirty="0"/>
              <a:t> in </a:t>
            </a:r>
            <a:r>
              <a:rPr lang="en-US" dirty="0" err="1"/>
              <a:t>lst</a:t>
            </a:r>
            <a:r>
              <a:rPr lang="en-US" dirty="0"/>
              <a:t>:</a:t>
            </a:r>
          </a:p>
          <a:p>
            <a:r>
              <a:rPr lang="en-US" dirty="0"/>
              <a:t>Python has no issue with mixed types</a:t>
            </a:r>
          </a:p>
          <a:p>
            <a:pPr marL="274320" lvl="1" indent="0">
              <a:buNone/>
            </a:pPr>
            <a:r>
              <a:rPr lang="en-US" dirty="0"/>
              <a:t>&gt;&gt;&gt; [1, 0.45, True, '</a:t>
            </a:r>
            <a:r>
              <a:rPr lang="en-US" dirty="0" err="1"/>
              <a:t>abc</a:t>
            </a:r>
            <a:r>
              <a:rPr lang="en-US" dirty="0"/>
              <a:t>', [1,2,5]]</a:t>
            </a:r>
          </a:p>
          <a:p>
            <a:pPr marL="274320" lvl="1" indent="0">
              <a:buNone/>
            </a:pPr>
            <a:r>
              <a:rPr lang="en-US" dirty="0"/>
              <a:t>[1, 0.45, True, '</a:t>
            </a:r>
            <a:r>
              <a:rPr lang="en-US" dirty="0" err="1"/>
              <a:t>abc</a:t>
            </a:r>
            <a:r>
              <a:rPr lang="en-US" dirty="0"/>
              <a:t>', [1, 2, 5]]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 work by side effect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ls.append</a:t>
            </a:r>
            <a:r>
              <a:rPr lang="en-US" dirty="0" smtClean="0"/>
              <a:t>() automatically changes the value of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The function append actually returns the value ‘None’, so if you were to do 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= </a:t>
            </a:r>
            <a:r>
              <a:rPr lang="en-US" dirty="0" err="1" smtClean="0"/>
              <a:t>ls.append</a:t>
            </a:r>
            <a:r>
              <a:rPr lang="en-US" dirty="0" smtClean="0"/>
              <a:t>(5) or </a:t>
            </a:r>
            <a:r>
              <a:rPr lang="en-US" dirty="0" err="1" smtClean="0"/>
              <a:t>ls</a:t>
            </a:r>
            <a:r>
              <a:rPr lang="en-US" dirty="0" smtClean="0"/>
              <a:t> =  </a:t>
            </a:r>
            <a:r>
              <a:rPr lang="en-US" dirty="0" err="1" smtClean="0"/>
              <a:t>ls.extend</a:t>
            </a:r>
            <a:r>
              <a:rPr lang="en-US" dirty="0" smtClean="0"/>
              <a:t>([5, 6, ‘t’])</a:t>
            </a:r>
          </a:p>
          <a:p>
            <a:pPr lvl="1"/>
            <a:r>
              <a:rPr lang="en-US" dirty="0" smtClean="0"/>
              <a:t>Disaster!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lst</a:t>
            </a:r>
            <a:r>
              <a:rPr lang="en-US" dirty="0"/>
              <a:t> = [45, '6', True]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lst.append</a:t>
            </a:r>
            <a:r>
              <a:rPr lang="en-US" dirty="0"/>
              <a:t>(</a:t>
            </a:r>
            <a:r>
              <a:rPr lang="en-US" dirty="0" err="1"/>
              <a:t>lst.append</a:t>
            </a:r>
            <a:r>
              <a:rPr lang="en-US" dirty="0"/>
              <a:t>(576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will print </a:t>
            </a:r>
            <a:r>
              <a:rPr lang="en-US" dirty="0" err="1" smtClean="0"/>
              <a:t>lst</a:t>
            </a:r>
            <a:r>
              <a:rPr lang="en-US" dirty="0" smtClean="0"/>
              <a:t> give me now?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sized lists (arrays?)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initialize a fixed length list by doing something like </a:t>
            </a:r>
          </a:p>
          <a:p>
            <a:pPr lvl="1"/>
            <a:r>
              <a:rPr lang="en-US" dirty="0" smtClean="0"/>
              <a:t>[None] * 10</a:t>
            </a:r>
          </a:p>
          <a:p>
            <a:pPr lvl="1"/>
            <a:r>
              <a:rPr lang="en-US" dirty="0" smtClean="0"/>
              <a:t>[0] *5</a:t>
            </a:r>
          </a:p>
          <a:p>
            <a:r>
              <a:rPr lang="en-US" dirty="0" smtClean="0"/>
              <a:t>Fixed length lists behave very similar to the concept of arrays found in other programming languages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8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Range, 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basically produces a list</a:t>
            </a:r>
          </a:p>
          <a:p>
            <a:r>
              <a:rPr lang="en-US" dirty="0"/>
              <a:t>r</a:t>
            </a:r>
            <a:r>
              <a:rPr lang="en-US" dirty="0" smtClean="0"/>
              <a:t>ange(1,10) </a:t>
            </a:r>
          </a:p>
          <a:p>
            <a:pPr lvl="1"/>
            <a:r>
              <a:rPr lang="en-US" dirty="0" smtClean="0"/>
              <a:t>1 through 9</a:t>
            </a:r>
          </a:p>
          <a:p>
            <a:r>
              <a:rPr lang="en-US" dirty="0" smtClean="0"/>
              <a:t>range(1,17,4) – in steps of 4</a:t>
            </a:r>
          </a:p>
          <a:p>
            <a:pPr lvl="1"/>
            <a:r>
              <a:rPr lang="en-US" dirty="0"/>
              <a:t>[1, 5, 9</a:t>
            </a:r>
            <a:r>
              <a:rPr lang="en-US"/>
              <a:t>, </a:t>
            </a:r>
            <a:r>
              <a:rPr lang="en-US" smtClean="0"/>
              <a:t>13]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Just like range produces lists you can use the function zip for tuples</a:t>
            </a:r>
          </a:p>
          <a:p>
            <a:pPr marL="0" indent="0">
              <a:buNone/>
            </a:pPr>
            <a:r>
              <a:rPr lang="nl-NL" dirty="0"/>
              <a:t>&gt;&gt;&gt; zip([1,2],[1,2])</a:t>
            </a:r>
          </a:p>
          <a:p>
            <a:pPr marL="0" indent="0">
              <a:buNone/>
            </a:pPr>
            <a:r>
              <a:rPr lang="nl-NL" dirty="0"/>
              <a:t>[(1, 1), (2, 2)]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3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by reference as opposed to value(copy)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always assigned by reference in Python</a:t>
            </a:r>
          </a:p>
          <a:p>
            <a:r>
              <a:rPr lang="en-US" dirty="0" smtClean="0"/>
              <a:t>If you’ve seen pointers in C, this is equivalent to that concept</a:t>
            </a:r>
          </a:p>
          <a:p>
            <a:r>
              <a:rPr lang="en-US" dirty="0" smtClean="0"/>
              <a:t>You can make a true copy by doing a complete slice</a:t>
            </a:r>
          </a:p>
          <a:p>
            <a:r>
              <a:rPr lang="en-US" dirty="0" smtClean="0"/>
              <a:t>Function arguments are also passed by reference</a:t>
            </a:r>
          </a:p>
          <a:p>
            <a:pPr lvl="1"/>
            <a:r>
              <a:rPr lang="en-US" dirty="0" smtClean="0"/>
              <a:t>Be very careful when doing this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sneakyAppend</a:t>
            </a:r>
            <a:r>
              <a:rPr lang="en-US" dirty="0" smtClean="0"/>
              <a:t> for an example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8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27202</TotalTime>
  <Words>888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CIT 590</vt:lpstr>
      <vt:lpstr>How are assignments evaluated</vt:lpstr>
      <vt:lpstr>Agenda</vt:lpstr>
      <vt:lpstr>lists</vt:lpstr>
      <vt:lpstr>lists</vt:lpstr>
      <vt:lpstr>List functions work by side effect </vt:lpstr>
      <vt:lpstr>Fixed sized lists (arrays?)</vt:lpstr>
      <vt:lpstr>Range, zip</vt:lpstr>
      <vt:lpstr>Assignment by reference as opposed to value(copy)</vt:lpstr>
      <vt:lpstr>Identity and equality</vt:lpstr>
      <vt:lpstr>Sorted lists</vt:lpstr>
      <vt:lpstr>Tuples</vt:lpstr>
      <vt:lpstr>Strings are somewhat like lists but …</vt:lpstr>
      <vt:lpstr>Strings and cool string functions</vt:lpstr>
      <vt:lpstr>Sets</vt:lpstr>
      <vt:lpstr>A few examples from the book</vt:lpstr>
      <vt:lpstr>Hands on example 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590</dc:title>
  <dc:creator>arvind</dc:creator>
  <cp:lastModifiedBy>Arvind</cp:lastModifiedBy>
  <cp:revision>185</cp:revision>
  <dcterms:created xsi:type="dcterms:W3CDTF">2006-08-16T00:00:00Z</dcterms:created>
  <dcterms:modified xsi:type="dcterms:W3CDTF">2014-01-29T18:09:19Z</dcterms:modified>
</cp:coreProperties>
</file>