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>
        <p:scale>
          <a:sx n="94" d="100"/>
          <a:sy n="94" d="100"/>
        </p:scale>
        <p:origin x="104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2B7E-21F2-569E-5C17-2BE79A6D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EC31-0077-F7CA-D46E-5C4A4D895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BA4C-E6F4-1A63-4073-31A5730A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48EB-09BE-531E-D6C8-CBE809F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3D1C-3DF4-72A5-6F15-9394D44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E1C-07F6-DC17-808D-743FB87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8220A-EAB9-7AE6-BA64-4280108E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E570-85CF-DD92-F38C-D00177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E0FB-1379-2089-7E1B-B36552B6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9506-8922-E9E3-DE40-D6E89B5D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70EA9-8AB3-129B-EB75-BE36873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6A2BA-7E2F-4995-914C-B45951AF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5A50-0EEB-64ED-C8D8-1C5829B9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AE02-C5EA-2CFB-DCEE-634191B3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A075-7EEC-9C70-DA22-323B61F4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7CA-624C-BAEA-2554-717DF587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2224-DA18-21C7-CDA7-26B5BDDD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F262-1497-21ED-1696-34CF5359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D0FA-9138-5AC8-1128-C694869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D07C-34F9-F7A5-3E87-65A5796B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942-F4CB-C3AA-1139-70720798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99FE-6501-D0B4-75B8-47ED7372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1CA5-2124-BC1D-86FF-AA1153E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8B7D-5682-2DA6-F12E-05E4A92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C850-9323-8874-F136-EDD467A3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621-AD36-EBD5-C2C5-EC52E5C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BFA9-7A3B-BA3C-DD9E-5D7F1322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9C7A-7480-E2C9-A81F-EE0DF620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B6D40-380B-DC45-71D8-76B6452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592F3-4F2D-4F9E-33BE-4D9A2B61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10D80-96C7-0EC9-0DAB-C972AD80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B434-DF26-8C81-7692-32535BA2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5890-4056-5E5C-5E42-8FA9DE12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B53B-B6F4-5370-FD2C-A9FE4CA9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0D7AD-F7FA-ECA9-B0DC-C8166C45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FAFEF-4AE9-4836-E510-E9CF01D76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6BAB-A074-F8ED-0B22-261EAF0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AF7CE-51B2-FBA0-339A-25D6036F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0A6A4-94E6-8EA2-3DA9-B083AC2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CBA-A7C9-0469-11B6-5659309E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B3D14-88FC-23DE-AD14-CD4EBAFB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6FA53-B0BF-6409-355D-1CAF8B2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832A7-F35F-CA33-A384-6E085DD7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3FFA2-42DB-4C12-0A99-A65E556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ECEE0-3241-C6C6-9704-EABD9249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27EE-0A9C-16DB-1244-9F315DCD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F28A-AD61-7581-C9A4-6B1EBEA1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2D6B-6AD0-360D-874A-683479A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8815-E5A1-9C39-2548-D01D9461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63D0-EC0B-A0D2-2900-E521E5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B143-A48C-D188-D1C3-E8839F14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8DF2-02A9-7F08-E0A5-1BB7087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920-849E-A6F9-CE23-45C10CD0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B4F41-3D6B-3E2C-477D-F905ADD1C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E1F1C-7721-CF43-E084-FD20F2A57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221A8-1FE6-8DCC-7D2A-177F44AC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888A-0575-300D-A9F1-88719A1C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F818-D1F5-5FB1-5815-C891A472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21BC6-515C-01D9-911F-6A7A5906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5E92-64D9-DD67-75A3-1225121D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1B61-E998-9961-80C8-A9CF8553B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B7A4D-F161-4C4D-A2A5-634277FD242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00A5-6101-95B1-35A2-20183E7F1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B1C5-56E8-5F4D-A8A7-D0395796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DBF0B-B086-3746-8B84-913FE21E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F737B2-7B99-6C32-7A41-6E7B7B45E260}"/>
              </a:ext>
            </a:extLst>
          </p:cNvPr>
          <p:cNvGrpSpPr/>
          <p:nvPr/>
        </p:nvGrpSpPr>
        <p:grpSpPr>
          <a:xfrm>
            <a:off x="2538481" y="832514"/>
            <a:ext cx="6822063" cy="4885899"/>
            <a:chOff x="2565777" y="1596788"/>
            <a:chExt cx="6822063" cy="4885899"/>
          </a:xfrm>
        </p:grpSpPr>
        <p:pic>
          <p:nvPicPr>
            <p:cNvPr id="3" name="Picture 2" descr="A colorful cube with numbers and symbols&#10;&#10;Description automatically generated">
              <a:extLst>
                <a:ext uri="{FF2B5EF4-FFF2-40B4-BE49-F238E27FC236}">
                  <a16:creationId xmlns:a16="http://schemas.microsoft.com/office/drawing/2014/main" id="{6531F114-E1D9-D002-B555-62A42E1A5152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36171" t="27255" r="10540" b="17629"/>
            <a:stretch/>
          </p:blipFill>
          <p:spPr>
            <a:xfrm>
              <a:off x="2565777" y="1596788"/>
              <a:ext cx="3291840" cy="2442950"/>
            </a:xfrm>
            <a:prstGeom prst="rect">
              <a:avLst/>
            </a:prstGeom>
          </p:spPr>
        </p:pic>
        <p:pic>
          <p:nvPicPr>
            <p:cNvPr id="5" name="Picture 4" descr="A diagram of a cube with a colorful pattern&#10;&#10;Description automatically generated with medium confidence">
              <a:extLst>
                <a:ext uri="{FF2B5EF4-FFF2-40B4-BE49-F238E27FC236}">
                  <a16:creationId xmlns:a16="http://schemas.microsoft.com/office/drawing/2014/main" id="{C1E817F1-BD4B-CBEA-57DA-31712C9D80E0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35918" t="27255" r="10793" b="17628"/>
            <a:stretch/>
          </p:blipFill>
          <p:spPr>
            <a:xfrm>
              <a:off x="6096000" y="1596788"/>
              <a:ext cx="3291840" cy="2442951"/>
            </a:xfrm>
            <a:prstGeom prst="rect">
              <a:avLst/>
            </a:prstGeom>
          </p:spPr>
        </p:pic>
        <p:pic>
          <p:nvPicPr>
            <p:cNvPr id="7" name="Picture 6" descr="A colorful cube with numbers and lines&#10;&#10;Description automatically generated">
              <a:extLst>
                <a:ext uri="{FF2B5EF4-FFF2-40B4-BE49-F238E27FC236}">
                  <a16:creationId xmlns:a16="http://schemas.microsoft.com/office/drawing/2014/main" id="{EB003746-0DD7-4090-F3F1-F9513FE716B5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5282" t="27109" r="11429" b="17774"/>
            <a:stretch/>
          </p:blipFill>
          <p:spPr>
            <a:xfrm>
              <a:off x="2565777" y="4039737"/>
              <a:ext cx="3291840" cy="2442950"/>
            </a:xfrm>
            <a:prstGeom prst="rect">
              <a:avLst/>
            </a:prstGeom>
          </p:spPr>
        </p:pic>
        <p:pic>
          <p:nvPicPr>
            <p:cNvPr id="9" name="Picture 8" descr="A colorful cube with a number of colors&#10;&#10;Description automatically generated with medium confidence">
              <a:extLst>
                <a:ext uri="{FF2B5EF4-FFF2-40B4-BE49-F238E27FC236}">
                  <a16:creationId xmlns:a16="http://schemas.microsoft.com/office/drawing/2014/main" id="{8C691F96-BBEF-9E96-D114-AC73ECE48753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5917" t="26683" r="10794" b="18201"/>
            <a:stretch/>
          </p:blipFill>
          <p:spPr>
            <a:xfrm>
              <a:off x="6096000" y="4039736"/>
              <a:ext cx="3291840" cy="2442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9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4EE6CB-7D8E-702B-42F9-AD1C7B6BFF3B}"/>
              </a:ext>
            </a:extLst>
          </p:cNvPr>
          <p:cNvGrpSpPr/>
          <p:nvPr/>
        </p:nvGrpSpPr>
        <p:grpSpPr>
          <a:xfrm>
            <a:off x="2734100" y="2357651"/>
            <a:ext cx="7160528" cy="2142698"/>
            <a:chOff x="2734100" y="2357651"/>
            <a:chExt cx="7160528" cy="2142698"/>
          </a:xfrm>
        </p:grpSpPr>
        <p:pic>
          <p:nvPicPr>
            <p:cNvPr id="3" name="Picture 2" descr="A diagram of a car and a cube&#10;&#10;Description automatically generated">
              <a:extLst>
                <a:ext uri="{FF2B5EF4-FFF2-40B4-BE49-F238E27FC236}">
                  <a16:creationId xmlns:a16="http://schemas.microsoft.com/office/drawing/2014/main" id="{6BE7310C-BBC4-9609-5ABB-7104FE963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23" t="18059" r="21716" b="19454"/>
            <a:stretch/>
          </p:blipFill>
          <p:spPr>
            <a:xfrm>
              <a:off x="6373504" y="2357651"/>
              <a:ext cx="3521124" cy="2142698"/>
            </a:xfrm>
            <a:prstGeom prst="rect">
              <a:avLst/>
            </a:prstGeom>
          </p:spPr>
        </p:pic>
        <p:pic>
          <p:nvPicPr>
            <p:cNvPr id="5" name="Picture 4" descr="A close-up of a model&#10;&#10;Description automatically generated">
              <a:extLst>
                <a:ext uri="{FF2B5EF4-FFF2-40B4-BE49-F238E27FC236}">
                  <a16:creationId xmlns:a16="http://schemas.microsoft.com/office/drawing/2014/main" id="{523D719D-6A84-C952-D6EC-8F29B8449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28" t="18458" r="27985" b="19055"/>
            <a:stretch/>
          </p:blipFill>
          <p:spPr>
            <a:xfrm>
              <a:off x="2734100" y="2357651"/>
              <a:ext cx="3211775" cy="2142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27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7355F3-02F8-F8D8-2653-66D88E5BAFCD}"/>
              </a:ext>
            </a:extLst>
          </p:cNvPr>
          <p:cNvGrpSpPr/>
          <p:nvPr/>
        </p:nvGrpSpPr>
        <p:grpSpPr>
          <a:xfrm>
            <a:off x="0" y="254000"/>
            <a:ext cx="12192000" cy="6350000"/>
            <a:chOff x="0" y="254000"/>
            <a:chExt cx="12192000" cy="6350000"/>
          </a:xfrm>
        </p:grpSpPr>
        <p:pic>
          <p:nvPicPr>
            <p:cNvPr id="3" name="Picture 2" descr="A rabbit in a cube&#10;&#10;Description automatically generated">
              <a:extLst>
                <a:ext uri="{FF2B5EF4-FFF2-40B4-BE49-F238E27FC236}">
                  <a16:creationId xmlns:a16="http://schemas.microsoft.com/office/drawing/2014/main" id="{626B715C-7E60-5F79-22C0-334156FB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000" y="254000"/>
              <a:ext cx="6350000" cy="6350000"/>
            </a:xfrm>
            <a:prstGeom prst="rect">
              <a:avLst/>
            </a:prstGeom>
          </p:spPr>
        </p:pic>
        <p:pic>
          <p:nvPicPr>
            <p:cNvPr id="5" name="Picture 4" descr="A blue bunny in a cube&#10;&#10;Description automatically generated">
              <a:extLst>
                <a:ext uri="{FF2B5EF4-FFF2-40B4-BE49-F238E27FC236}">
                  <a16:creationId xmlns:a16="http://schemas.microsoft.com/office/drawing/2014/main" id="{E9DB6F51-0A8B-D09E-0BF6-01889208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4000"/>
              <a:ext cx="6350000" cy="6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55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717A9-DAEB-0A34-E96E-04696404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72" y="823097"/>
            <a:ext cx="7470255" cy="52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13A58-FD1C-FBE2-7D6C-7A2325A3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02" y="1575463"/>
            <a:ext cx="9407196" cy="37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Herron, Ethan D [M E]</dc:creator>
  <cp:lastModifiedBy>Herron, Ethan D [M E]</cp:lastModifiedBy>
  <cp:revision>3</cp:revision>
  <dcterms:created xsi:type="dcterms:W3CDTF">2024-06-13T21:00:04Z</dcterms:created>
  <dcterms:modified xsi:type="dcterms:W3CDTF">2024-06-13T21:22:55Z</dcterms:modified>
</cp:coreProperties>
</file>