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2A2D5-5991-4801-9691-390FCB9D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7C9EBD-1D51-4310-8140-8CEBFBD8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A390BD-CDEB-4284-A417-78BA8ADF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6C66-CE63-45BC-A0C2-133127ED9DD6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3C509-C3C1-4375-A055-327EDB53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2647FC-32D0-43C2-96DF-BE7FB421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14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D6D88-543F-4DEA-9B1D-993D35A3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AB248F-F15B-4B52-B326-603494A59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9AD5F-A6D7-4E47-A9A3-AE021614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6C66-CE63-45BC-A0C2-133127ED9DD6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D0919-31C5-49F9-BA42-2D925299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D5604-0723-4DE6-A8ED-EC2F71A8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4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A5658A-E6DB-4AA1-A1FA-8F42C52D4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DC3796-8EE3-450E-910C-7748C97F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94238-0433-413C-A371-7E3B56F9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6C66-CE63-45BC-A0C2-133127ED9DD6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8884A3-3F02-489D-B5D1-5E574AE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47799-5FF5-47F2-861E-3D499C8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0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DAA9D-EE1F-4F89-AEDC-CF5C8200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9BE7A-DAD9-48A4-9AEE-8568A460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5EA0D7-F175-4722-8171-11E0C5E7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6C66-CE63-45BC-A0C2-133127ED9DD6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2D38D-EA2F-499D-81AD-F1C8DB77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8F431E-A03B-44D2-889F-BA747F93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9020B-5C5A-496F-A77B-5203ECD1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B19C9C-A23F-40F4-8305-BF4B69AE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3B0B2-ED68-4CE7-8D5D-7E46D569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6C66-CE63-45BC-A0C2-133127ED9DD6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41207-1D5D-47E5-B3B2-30257732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EF52C-3532-469F-9809-0143BF56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48C9F-1F97-43B6-8EFE-D010C723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C1C707-5332-4151-86E5-86B9DA457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F6D550-CB9F-4568-B374-5DF9C55F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01F13-061E-45BF-9447-4AE59C69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6C66-CE63-45BC-A0C2-133127ED9DD6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0D7303-8807-429C-A9ED-A078F73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49B0EF-56B7-43CE-8C4F-C89AC292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2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827A9-A6B3-4DBA-8DD4-1EF7BFE2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718881-F0E6-4B61-B801-A6927350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5126CF-9339-4B35-9D63-13AF3353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75F374-9BEB-4822-9C09-1C167402B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52EC9B-5F90-43C8-8AD2-26C473A99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56D112-F395-4E9B-BB7B-40BDBDE6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6C66-CE63-45BC-A0C2-133127ED9DD6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1D6D34-7603-4EFA-9F95-00AAE4FF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3C689C-9A1D-46D8-8403-5D8B602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BE7B3-1BE6-40AA-A119-61614CD7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103DFE-1D02-4CE4-975B-6BBFC828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6C66-CE63-45BC-A0C2-133127ED9DD6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24F744-53A4-4415-9499-F9AF7FC1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CBBD0E-26FA-48DB-91B4-9DBE72B0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65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827CB2-1569-487A-B859-84835B76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6C66-CE63-45BC-A0C2-133127ED9DD6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ADE1E7-BCF3-4E8B-B8BF-24B936B2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A436C4-1C3A-47D6-BC76-3FFB5750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5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BD28A-0404-4D1E-9888-A1C46393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B8020A-0881-438E-9867-C3B30ABE5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88B36F-EC4B-4DE2-8D29-048799BFE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01E1F8-21B4-4692-9E70-6B689EE7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6C66-CE63-45BC-A0C2-133127ED9DD6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BD9C5F-52CE-4C7A-80DC-4DC08F1D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8BEE70-4260-43C8-9006-D891963B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7999A-D6C7-4E5E-921B-B505591F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B42B7E-3239-4AFC-9FA7-A892FCE6E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DA4328-0511-428E-BE9F-809BEA70D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2CE1D2-0D01-4B1C-BADC-2A35E1EE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6C66-CE63-45BC-A0C2-133127ED9DD6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111D41-DBD9-4F08-850C-E762FCC6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E8C038-71FF-43B1-8892-3FE95299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13E12C-A526-4110-B0F2-673D5EA5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5FA200-ACF9-4FBE-BEDA-4F3C24E2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298FA-08A3-4754-9E4C-FB61175CA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6C66-CE63-45BC-A0C2-133127ED9DD6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70FA3-0AEB-46CE-B339-0FC3538D1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B2B95-1106-49A4-BEA5-C0EC098B6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58D3E-48C6-43BD-88FB-6A9EA6C1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8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sz="4400" b="0" i="0" u="none" strike="noStrike" baseline="0" dirty="0">
                <a:latin typeface="Times-Roman"/>
              </a:rPr>
              <a:t>A 95.6-TOPS/W Deep Learning Inference</a:t>
            </a:r>
            <a:br>
              <a:rPr lang="en-US" altLang="zh-TW" sz="4400" b="0" i="0" u="none" strike="noStrike" baseline="0" dirty="0">
                <a:latin typeface="Times-Roman"/>
              </a:rPr>
            </a:br>
            <a:r>
              <a:rPr lang="en-US" altLang="zh-TW" sz="4400" b="0" i="0" u="none" strike="noStrike" baseline="0" dirty="0">
                <a:latin typeface="Times-Roman"/>
              </a:rPr>
              <a:t>Accelerator With Per-Vector Scaled 4-bit</a:t>
            </a:r>
            <a:br>
              <a:rPr lang="en-US" altLang="zh-TW" sz="4400" b="0" i="0" u="none" strike="noStrike" baseline="0" dirty="0">
                <a:latin typeface="Times-Roman"/>
              </a:rPr>
            </a:br>
            <a:r>
              <a:rPr lang="en-US" altLang="zh-TW" sz="4400" b="0" i="0" u="none" strike="noStrike" baseline="0" dirty="0">
                <a:latin typeface="Times-Roman"/>
              </a:rPr>
              <a:t>Quantization</a:t>
            </a: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4BD5AD-5993-40A2-9AFD-B4E908F9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206"/>
            <a:ext cx="9144000" cy="749033"/>
          </a:xfrm>
        </p:spPr>
        <p:txBody>
          <a:bodyPr/>
          <a:lstStyle/>
          <a:p>
            <a:r>
              <a:rPr lang="en-US" altLang="zh-TW" dirty="0"/>
              <a:t>Presenter: I-An Hou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63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Accuracy/Energy Trade-Off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2F319-8E35-43B6-AD25-71B3F3BA8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Errors after propagation is catastrophic </a:t>
            </a:r>
          </a:p>
          <a:p>
            <a:r>
              <a:rPr lang="en-US" altLang="zh-TW" dirty="0"/>
              <a:t>High accuracy results in huge energy cost</a:t>
            </a:r>
          </a:p>
          <a:p>
            <a:r>
              <a:rPr lang="en-US" altLang="zh-TW" dirty="0"/>
              <a:t>Low energy cost results in high accuracy loss</a:t>
            </a:r>
          </a:p>
          <a:p>
            <a:r>
              <a:rPr lang="en-US" altLang="zh-TW" dirty="0" err="1"/>
              <a:t>eg.</a:t>
            </a:r>
            <a:r>
              <a:rPr lang="en-US" altLang="zh-TW" dirty="0"/>
              <a:t> BERT-Large: INT8 with only 1.5% accuracy loss, but INT4 results in an accuracy loss of 84%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951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D3DB4-59C5-490B-B76B-66073E97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Per-Vector Scaled Quantization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F4905-8762-40CE-90E8-8683E591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913D55-D602-4243-B2BD-E320810C2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0588"/>
            <a:ext cx="10236370" cy="36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6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7EF96-D9CB-4444-BF13-D6CBBDCC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DE062-0EFD-4AB6-869C-62147B71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959DCE-1271-4FED-AAD6-4CD83827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30" y="1602254"/>
            <a:ext cx="5897339" cy="5059363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6A43DED6-26D1-4D59-8A65-D298833F76E8}"/>
              </a:ext>
            </a:extLst>
          </p:cNvPr>
          <p:cNvSpPr/>
          <p:nvPr/>
        </p:nvSpPr>
        <p:spPr>
          <a:xfrm>
            <a:off x="7812294" y="4473810"/>
            <a:ext cx="1037138" cy="4357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D668B-9C61-4682-ABB4-760A62AA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Accelerator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9ED4F4-0952-4215-A450-4A298587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8AF188-771C-44A8-818E-4E879F29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01" y="1536668"/>
            <a:ext cx="6147398" cy="4956207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2A19491E-BB89-4DB1-95EA-B5457936A05A}"/>
              </a:ext>
            </a:extLst>
          </p:cNvPr>
          <p:cNvSpPr/>
          <p:nvPr/>
        </p:nvSpPr>
        <p:spPr>
          <a:xfrm>
            <a:off x="5499829" y="4204228"/>
            <a:ext cx="943930" cy="6075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B63CF43-2762-4BF8-BEDE-2EE2F31F514B}"/>
              </a:ext>
            </a:extLst>
          </p:cNvPr>
          <p:cNvSpPr/>
          <p:nvPr/>
        </p:nvSpPr>
        <p:spPr>
          <a:xfrm>
            <a:off x="3343598" y="4202761"/>
            <a:ext cx="1736742" cy="6075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1D67436-EB90-4CAB-8407-976AECE590B8}"/>
              </a:ext>
            </a:extLst>
          </p:cNvPr>
          <p:cNvSpPr/>
          <p:nvPr/>
        </p:nvSpPr>
        <p:spPr>
          <a:xfrm>
            <a:off x="6938358" y="4713778"/>
            <a:ext cx="1736742" cy="6075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86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F16A4-FF10-439C-BA7C-F8DE2007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Reconfigurable Datapath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0623AE-8ED7-48E4-AAF8-FD5CC414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084CAB-8FA5-442D-982E-0921305C5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92" y="1740666"/>
            <a:ext cx="7363016" cy="49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9DF26-A0DB-4922-A279-44723AA0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Mapping MAC to Accelerator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7D3A8-ABC8-42A7-B8F3-89E32A78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182C0-402F-483A-8DC7-AAC5C62A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49" y="1530796"/>
            <a:ext cx="7746101" cy="513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6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7D3A8-ABC8-42A7-B8F3-89E32A78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F1D5E1-8653-42F8-99D1-7055C0F3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63" y="365125"/>
            <a:ext cx="7634427" cy="6225897"/>
          </a:xfrm>
          <a:prstGeom prst="rect">
            <a:avLst/>
          </a:prstGeom>
        </p:spPr>
      </p:pic>
      <p:sp>
        <p:nvSpPr>
          <p:cNvPr id="8" name="標題 7">
            <a:extLst>
              <a:ext uri="{FF2B5EF4-FFF2-40B4-BE49-F238E27FC236}">
                <a16:creationId xmlns:a16="http://schemas.microsoft.com/office/drawing/2014/main" id="{55A7AF7D-B4DD-4D6E-82D2-7A488E75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464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03971-C2EB-4637-A04C-9F22D295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Measurement Workflow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291D2-BD8F-492E-8C34-0DB3763D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442449-0CDC-4983-A4FA-436F86B5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2275569"/>
            <a:ext cx="1119343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4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81</Words>
  <Application>Microsoft Office PowerPoint</Application>
  <PresentationFormat>寬螢幕</PresentationFormat>
  <Paragraphs>13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Times-Roman</vt:lpstr>
      <vt:lpstr>Arial</vt:lpstr>
      <vt:lpstr>Calibri</vt:lpstr>
      <vt:lpstr>Times New Roman</vt:lpstr>
      <vt:lpstr>Office 佈景主題</vt:lpstr>
      <vt:lpstr>A 95.6-TOPS/W Deep Learning Inference Accelerator With Per-Vector Scaled 4-bit Quantization</vt:lpstr>
      <vt:lpstr>Accuracy/Energy Trade-Off</vt:lpstr>
      <vt:lpstr>Per-Vector Scaled Quantization</vt:lpstr>
      <vt:lpstr>Transformer Network</vt:lpstr>
      <vt:lpstr>Accelerator Design</vt:lpstr>
      <vt:lpstr>Reconfigurable Datapath Design</vt:lpstr>
      <vt:lpstr>Mapping MAC to Accelerator</vt:lpstr>
      <vt:lpstr>PowerPoint 簡報</vt:lpstr>
      <vt:lpstr>Measurement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18</cp:revision>
  <dcterms:created xsi:type="dcterms:W3CDTF">2025-03-11T04:10:10Z</dcterms:created>
  <dcterms:modified xsi:type="dcterms:W3CDTF">2025-03-11T05:49:43Z</dcterms:modified>
</cp:coreProperties>
</file>