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3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E7FAE9-1311-4EA9-A720-335C7F4EA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047C1ED-70C1-4980-873A-631BB485F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178793-5768-4ADA-82C2-59B09713F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9FDD-A020-4B14-B596-CB1AAF70783E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DF0A84-CD94-4B1C-8AB7-374BA7FB5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59E469-C65B-4297-944F-33DBC80CE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C109-1A92-4216-A7A3-EC6CF9B427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27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86508D-E484-4803-A221-422D553B2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613E932-336E-4FE0-B100-A4D27DC15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61DC1E-0A7B-4E91-8330-20760A040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9FDD-A020-4B14-B596-CB1AAF70783E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0F2FBB-836F-4915-A509-024482F07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AC6A21-9586-4932-8717-0B8BE831D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C109-1A92-4216-A7A3-EC6CF9B427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6852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A11F34A-D494-4B97-9A13-3F72CFD79A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2046BE1-676A-42A0-BCF8-8FDAE7D5D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5AEBED-1663-4D76-9A01-6CA0BA13C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9FDD-A020-4B14-B596-CB1AAF70783E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253739-0E2F-437A-AE6B-B145D6E75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5B3582-4092-4525-96D3-35CE4CB4A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C109-1A92-4216-A7A3-EC6CF9B427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0617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841A69-1D1E-49D5-951D-20465C60D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C3AA64-DBC3-4BD1-80EA-29D64B847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0A3632-D4C3-4AB6-824E-0DD1E816C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9FDD-A020-4B14-B596-CB1AAF70783E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21AC89-C35C-4434-A53E-E210F313D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36D47E-A8AC-4111-BF9A-96DF82DFB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C109-1A92-4216-A7A3-EC6CF9B427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957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0A58B8-95F7-484D-9A85-2D98B2A9F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24DF27B-8B7E-4A05-85D3-0B94097B6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2FBD84-567E-419F-8B47-2C2FDDC0E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9FDD-A020-4B14-B596-CB1AAF70783E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E18B17-DD28-44AC-AD2F-FD5772C8E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BB03A9E-A253-43F8-BF44-F4912EF2D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C109-1A92-4216-A7A3-EC6CF9B427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880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B90CEA-4226-4F01-9BF9-70B1E1F19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6A668F-8F37-49FE-8DC9-58E6DA3C47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E1A1702-A279-4667-8B2A-1195D5E10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E6FA8F3-AB48-4299-BA01-C7A645559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9FDD-A020-4B14-B596-CB1AAF70783E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B50C36B-5869-4E63-9F93-3F6CC4193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B296114-8349-42FE-B2A7-375844AD0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C109-1A92-4216-A7A3-EC6CF9B427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9741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49240D-2A66-48BE-AAAF-9530F0895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B369DD6-4ED8-4DC0-9FAB-867233C90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56403BA-8BD0-4C32-B97B-1F8DB49180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B3C88D5-3B1F-4A45-84B1-82DF59E8F1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E9A4B4B-8FC6-4072-8372-3AD2F7E8A3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AE8A91B-2948-47C8-BDF4-8781EEBE1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9FDD-A020-4B14-B596-CB1AAF70783E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19D94B1-791C-4F6B-9B76-2EF274BFC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D86BFE2-848F-4B6F-9D81-8C7DCD1D9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C109-1A92-4216-A7A3-EC6CF9B427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0567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4797FD-B160-45DB-A36F-07647823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AD0974F-BCB6-4C70-8D75-06CD6D304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9FDD-A020-4B14-B596-CB1AAF70783E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45F65D8-4198-4128-9ECF-E5A561314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A9FDF38-1D07-49E5-B53F-A2CFA2A7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C109-1A92-4216-A7A3-EC6CF9B427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952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75B73F6-0747-4798-8B12-B56345FC8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9FDD-A020-4B14-B596-CB1AAF70783E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0CBE039-D991-48CE-823B-CDB011DEF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C8C267E-0120-4A91-B382-0448BEC4A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C109-1A92-4216-A7A3-EC6CF9B427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929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01023F-BCAC-4DD4-B453-D1B0FE341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ADFB52-56B8-49B8-A5AD-30EC64B87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48E36EA-C0EF-4981-84AE-552C7CA04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FD09ACB-7241-4763-BB9F-057BFF3B2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9FDD-A020-4B14-B596-CB1AAF70783E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F12AB3-4194-4A81-96F3-380085F1F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FC867B3-32C6-4C56-96EE-58D74D441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C109-1A92-4216-A7A3-EC6CF9B427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1529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06569A-D5AB-4C97-B976-DD409D2B1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A1A8D92-A794-41DE-9094-A8982A53CB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03C86EE-4391-4F21-ACAA-BC90DD2AB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03B20C-50DA-4589-B70E-3C1C2D70F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9FDD-A020-4B14-B596-CB1AAF70783E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53E2C2F-228B-4910-9F36-01B90302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0A9D609-CE79-47A9-A105-6CB65391E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C109-1A92-4216-A7A3-EC6CF9B427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8996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96410D8-6E7D-461A-A385-335ADF744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A4FA794-37FB-4177-A7FE-DD2137A10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775E63-D072-4BAE-B23C-CF1E91CB4A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D9FDD-A020-4B14-B596-CB1AAF70783E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D945A6-4034-44DF-9229-148FC815CB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47ED07-3D50-4613-97CD-344352D63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2C109-1A92-4216-A7A3-EC6CF9B427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3344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CC03B8-8AC2-4D4E-B436-56C6E3753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2E5F4B-F16C-4F9F-9A3E-3090CF062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目前完成加速器的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control unit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MAC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datapath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462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</Words>
  <Application>Microsoft Office PowerPoint</Application>
  <PresentationFormat>寬螢幕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Hou Ethan</dc:creator>
  <cp:lastModifiedBy>Hou Ethan</cp:lastModifiedBy>
  <cp:revision>3</cp:revision>
  <dcterms:created xsi:type="dcterms:W3CDTF">2025-03-03T17:10:32Z</dcterms:created>
  <dcterms:modified xsi:type="dcterms:W3CDTF">2025-03-17T17:01:21Z</dcterms:modified>
</cp:coreProperties>
</file>