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68" r:id="rId5"/>
    <p:sldId id="267" r:id="rId6"/>
    <p:sldId id="270" r:id="rId7"/>
    <p:sldId id="283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A2D5-5991-4801-9691-390FCB9D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7C9EBD-1D51-4310-8140-8CEBFBD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90BD-CDEB-4284-A417-78BA8AD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9422-2511-4DEB-8886-B5AD4CD25B7D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3C509-C3C1-4375-A055-327EDB5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647FC-32D0-43C2-96DF-BE7FB42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D6D88-543F-4DEA-9B1D-993D35A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B248F-F15B-4B52-B326-603494A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9AD5F-A6D7-4E47-A9A3-AE021614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D0919-31C5-49F9-BA42-2D92529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D5604-0723-4DE6-A8ED-EC2F71A8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658A-E6DB-4AA1-A1FA-8F42C52D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C3796-8EE3-450E-910C-7748C97F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94238-0433-413C-A371-7E3B5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884A3-3F02-489D-B5D1-5E574AE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7799-5FF5-47F2-861E-3D499C8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AA9D-EE1F-4F89-AEDC-CF5C820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BE7A-DAD9-48A4-9AEE-8568A460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EA0D7-F175-4722-8171-11E0C5E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D38D-EA2F-499D-81AD-F1C8DB7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F431E-A03B-44D2-889F-BA747F9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020B-5C5A-496F-A77B-5203ECD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19C9C-A23F-40F4-8305-BF4B69AE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B0B2-ED68-4CE7-8D5D-7E46D56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031D-4FFA-4B7E-B90B-3B0E99D95905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41207-1D5D-47E5-B3B2-3025773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F52C-3532-469F-9809-0143BF5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48C9F-1F97-43B6-8EFE-D010C72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1C707-5332-4151-86E5-86B9DA45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6D550-CB9F-4568-B374-5DF9C55F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1F13-061E-45BF-9447-4AE59C6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D7303-8807-429C-A9ED-A078F73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9B0EF-56B7-43CE-8C4F-C89AC292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27A9-A6B3-4DBA-8DD4-1EF7BFE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18881-F0E6-4B61-B801-A692735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126CF-9339-4B35-9D63-13AF3353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5F374-9BEB-4822-9C09-1C167402B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2EC9B-5F90-43C8-8AD2-26C473A9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6D112-F395-4E9B-BB7B-40BDBDE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D6D34-7603-4EFA-9F95-00AAE4F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C689C-9A1D-46D8-8403-5D8B602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E7B3-1BE6-40AA-A119-61614CD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03DFE-1D02-4CE4-975B-6BBFC828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4F744-53A4-4415-9499-F9AF7FC1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CBBD0E-26FA-48DB-91B4-9DBE72B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827CB2-1569-487A-B859-84835B7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ADE1E7-BCF3-4E8B-B8BF-24B936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436C4-1C3A-47D6-BC76-3FFB575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BD28A-0404-4D1E-9888-A1C463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8020A-0881-438E-9867-C3B30ABE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8B36F-EC4B-4DE2-8D29-048799BF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1E1F8-21B4-4692-9E70-6B689EE7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C8A-5481-4A69-A182-F9F960B32A4D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9C5F-52CE-4C7A-80DC-4DC08F1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BEE70-4260-43C8-9006-D891963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999A-D6C7-4E5E-921B-B505591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2B7E-3239-4AFC-9FA7-A892FCE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A4328-0511-428E-BE9F-809BEA70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CE1D2-0D01-4B1C-BADC-2A35E1E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E206-1C27-4E41-AC82-7A0AA2282A21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1D41-DBD9-4F08-850C-E762FCC6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8C038-71FF-43B1-8892-3FE9529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13E12C-A526-4110-B0F2-673D5EA5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FA200-ACF9-4FBE-BEDA-4F3C24E2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298FA-08A3-4754-9E4C-FB61175C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85AF-FB41-4DE2-B200-20D62EB52EF6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70FA3-0AEB-46CE-B339-0FC3538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B2B95-1106-49A4-BEA5-C0EC098B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8D3E-48C6-43BD-88FB-6A9EA6C1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98" y="2449770"/>
            <a:ext cx="10103404" cy="992666"/>
          </a:xfrm>
        </p:spPr>
        <p:txBody>
          <a:bodyPr>
            <a:normAutofit/>
          </a:bodyPr>
          <a:lstStyle/>
          <a:p>
            <a:r>
              <a:rPr lang="en-US" altLang="zh-TW" sz="4400" b="0" i="0" u="none" strike="noStrike" baseline="0" dirty="0">
                <a:latin typeface="Times-Roman"/>
              </a:rPr>
              <a:t>Implementing MAC Units and Testbench</a:t>
            </a: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312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3/25 Progress Report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Presenter: I-An Hou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2025/3/25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70" name="內容版面配置區 2">
            <a:extLst>
              <a:ext uri="{FF2B5EF4-FFF2-40B4-BE49-F238E27FC236}">
                <a16:creationId xmlns:a16="http://schemas.microsoft.com/office/drawing/2014/main" id="{9B7FA7E3-B381-47FC-BE2E-411C010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657"/>
            <a:ext cx="10860314" cy="4747306"/>
          </a:xfrm>
        </p:spPr>
        <p:txBody>
          <a:bodyPr>
            <a:normAutofit/>
          </a:bodyPr>
          <a:lstStyle/>
          <a:p>
            <a:r>
              <a:rPr lang="en-US" altLang="zh-TW" dirty="0"/>
              <a:t>Design a finite state machine</a:t>
            </a:r>
          </a:p>
          <a:p>
            <a:endParaRPr lang="en-US" altLang="zh-TW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056F5C-FF41-4D3D-909F-AC1AFE44EF16}"/>
              </a:ext>
            </a:extLst>
          </p:cNvPr>
          <p:cNvSpPr/>
          <p:nvPr/>
        </p:nvSpPr>
        <p:spPr>
          <a:xfrm>
            <a:off x="1901370" y="3941196"/>
            <a:ext cx="1284514" cy="1143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35DF051-A02D-4238-A2A2-BBF890E08724}"/>
              </a:ext>
            </a:extLst>
          </p:cNvPr>
          <p:cNvSpPr/>
          <p:nvPr/>
        </p:nvSpPr>
        <p:spPr>
          <a:xfrm>
            <a:off x="3603168" y="2532742"/>
            <a:ext cx="1512000" cy="1476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INT8_SRAM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B11A2B5-2A6D-43F5-A0E9-746EE7217E67}"/>
              </a:ext>
            </a:extLst>
          </p:cNvPr>
          <p:cNvSpPr/>
          <p:nvPr/>
        </p:nvSpPr>
        <p:spPr>
          <a:xfrm>
            <a:off x="5780311" y="2532742"/>
            <a:ext cx="1512000" cy="1476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INT8_CALC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95C2FB0-DD98-499A-8D7F-FB0C3A2BAF90}"/>
              </a:ext>
            </a:extLst>
          </p:cNvPr>
          <p:cNvSpPr/>
          <p:nvPr/>
        </p:nvSpPr>
        <p:spPr>
          <a:xfrm>
            <a:off x="8009724" y="2380338"/>
            <a:ext cx="2076245" cy="147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INT8_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OUTPUT_TO_PPU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A13A29C-E243-4001-986C-BA00FE6AEEC4}"/>
              </a:ext>
            </a:extLst>
          </p:cNvPr>
          <p:cNvSpPr/>
          <p:nvPr/>
        </p:nvSpPr>
        <p:spPr>
          <a:xfrm>
            <a:off x="3646711" y="4836055"/>
            <a:ext cx="1512000" cy="147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INT4_SRAM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B3DB9E0-5761-450B-8D5D-296F4CA95564}"/>
              </a:ext>
            </a:extLst>
          </p:cNvPr>
          <p:cNvSpPr/>
          <p:nvPr/>
        </p:nvSpPr>
        <p:spPr>
          <a:xfrm>
            <a:off x="5823854" y="4836055"/>
            <a:ext cx="1512000" cy="1476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INT4_CALC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E2B2DF2-06CC-45A7-BE44-79EF9F11900E}"/>
              </a:ext>
            </a:extLst>
          </p:cNvPr>
          <p:cNvSpPr/>
          <p:nvPr/>
        </p:nvSpPr>
        <p:spPr>
          <a:xfrm>
            <a:off x="8059404" y="5036085"/>
            <a:ext cx="2076245" cy="147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INT4_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OUTPUT_TO_PPU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號: 彎曲 4">
            <a:extLst>
              <a:ext uri="{FF2B5EF4-FFF2-40B4-BE49-F238E27FC236}">
                <a16:creationId xmlns:a16="http://schemas.microsoft.com/office/drawing/2014/main" id="{9C16B6AD-B865-471D-843C-BB4CE578ABA1}"/>
              </a:ext>
            </a:extLst>
          </p:cNvPr>
          <p:cNvSpPr/>
          <p:nvPr/>
        </p:nvSpPr>
        <p:spPr>
          <a:xfrm>
            <a:off x="2496456" y="3098800"/>
            <a:ext cx="979714" cy="653143"/>
          </a:xfrm>
          <a:prstGeom prst="bentArrow">
            <a:avLst>
              <a:gd name="adj1" fmla="val 14792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箭號: 彎曲 26">
            <a:extLst>
              <a:ext uri="{FF2B5EF4-FFF2-40B4-BE49-F238E27FC236}">
                <a16:creationId xmlns:a16="http://schemas.microsoft.com/office/drawing/2014/main" id="{43952D46-B7AE-4698-917B-3C738F722BA7}"/>
              </a:ext>
            </a:extLst>
          </p:cNvPr>
          <p:cNvSpPr/>
          <p:nvPr/>
        </p:nvSpPr>
        <p:spPr>
          <a:xfrm flipV="1">
            <a:off x="2436584" y="5334567"/>
            <a:ext cx="979714" cy="653143"/>
          </a:xfrm>
          <a:prstGeom prst="bentArrow">
            <a:avLst>
              <a:gd name="adj1" fmla="val 14792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90640A5D-0BB0-4214-AFC8-74EEBCDBC1B9}"/>
              </a:ext>
            </a:extLst>
          </p:cNvPr>
          <p:cNvSpPr/>
          <p:nvPr/>
        </p:nvSpPr>
        <p:spPr>
          <a:xfrm>
            <a:off x="5216065" y="3156270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ADD4AB9E-18EE-4D94-ADA2-4626FC4B5F03}"/>
              </a:ext>
            </a:extLst>
          </p:cNvPr>
          <p:cNvSpPr/>
          <p:nvPr/>
        </p:nvSpPr>
        <p:spPr>
          <a:xfrm>
            <a:off x="7397992" y="3173758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54E5FE2-26BB-49A4-8E95-208CD47C1050}"/>
              </a:ext>
            </a:extLst>
          </p:cNvPr>
          <p:cNvSpPr/>
          <p:nvPr/>
        </p:nvSpPr>
        <p:spPr>
          <a:xfrm>
            <a:off x="5216065" y="5517958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F488EE5B-FF10-4820-B9C7-E9BF11787BB0}"/>
              </a:ext>
            </a:extLst>
          </p:cNvPr>
          <p:cNvSpPr/>
          <p:nvPr/>
        </p:nvSpPr>
        <p:spPr>
          <a:xfrm>
            <a:off x="7397394" y="5326830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彎曲 30">
            <a:extLst>
              <a:ext uri="{FF2B5EF4-FFF2-40B4-BE49-F238E27FC236}">
                <a16:creationId xmlns:a16="http://schemas.microsoft.com/office/drawing/2014/main" id="{2278226D-7C69-4D7E-9D9A-E05E78CD4FB3}"/>
              </a:ext>
            </a:extLst>
          </p:cNvPr>
          <p:cNvSpPr/>
          <p:nvPr/>
        </p:nvSpPr>
        <p:spPr>
          <a:xfrm rot="10800000">
            <a:off x="3285427" y="3981768"/>
            <a:ext cx="5750931" cy="423445"/>
          </a:xfrm>
          <a:prstGeom prst="bentArrow">
            <a:avLst>
              <a:gd name="adj1" fmla="val 29788"/>
              <a:gd name="adj2" fmla="val 25000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箭號: 彎曲 31">
            <a:extLst>
              <a:ext uri="{FF2B5EF4-FFF2-40B4-BE49-F238E27FC236}">
                <a16:creationId xmlns:a16="http://schemas.microsoft.com/office/drawing/2014/main" id="{8AAE3A47-4842-40D5-9D3B-6EF3CD6E7C14}"/>
              </a:ext>
            </a:extLst>
          </p:cNvPr>
          <p:cNvSpPr/>
          <p:nvPr/>
        </p:nvSpPr>
        <p:spPr>
          <a:xfrm rot="10800000" flipV="1">
            <a:off x="3284940" y="4493499"/>
            <a:ext cx="5750931" cy="423445"/>
          </a:xfrm>
          <a:prstGeom prst="bentArrow">
            <a:avLst>
              <a:gd name="adj1" fmla="val 29788"/>
              <a:gd name="adj2" fmla="val 25000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2CB3E7D-0273-41EB-889E-2F98F5292BEF}"/>
              </a:ext>
            </a:extLst>
          </p:cNvPr>
          <p:cNvSpPr/>
          <p:nvPr/>
        </p:nvSpPr>
        <p:spPr>
          <a:xfrm flipH="1">
            <a:off x="7330303" y="2754336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51DF3420-8870-4898-8D88-08B7379DAFB0}"/>
              </a:ext>
            </a:extLst>
          </p:cNvPr>
          <p:cNvSpPr/>
          <p:nvPr/>
        </p:nvSpPr>
        <p:spPr>
          <a:xfrm flipH="1">
            <a:off x="7397393" y="5655182"/>
            <a:ext cx="512187" cy="2378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959ABE6-15F3-4B35-8EE6-E44664D5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96A4-4DD1-4753-AB3A-49153D76A9CB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C7FC84-24C1-40BE-B4D0-4626769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A_SRAM writer</a:t>
            </a:r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4B4AEE8-B3BC-4666-AAAD-C3400374E1DD}"/>
              </a:ext>
            </a:extLst>
          </p:cNvPr>
          <p:cNvSpPr/>
          <p:nvPr/>
        </p:nvSpPr>
        <p:spPr>
          <a:xfrm>
            <a:off x="4162022" y="3343492"/>
            <a:ext cx="3030094" cy="1072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 writer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0054110-805A-4EBD-8C47-A42D3EE0CC8E}"/>
              </a:ext>
            </a:extLst>
          </p:cNvPr>
          <p:cNvSpPr txBox="1"/>
          <p:nvPr/>
        </p:nvSpPr>
        <p:spPr>
          <a:xfrm>
            <a:off x="1873250" y="2549308"/>
            <a:ext cx="169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233987D6-8C4C-4EA7-98DF-A7423E335FC6}"/>
              </a:ext>
            </a:extLst>
          </p:cNvPr>
          <p:cNvSpPr/>
          <p:nvPr/>
        </p:nvSpPr>
        <p:spPr>
          <a:xfrm>
            <a:off x="7298434" y="4154429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2B03C739-AA2B-4703-8341-7A0DC8CB90B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5122" y="2810918"/>
            <a:ext cx="1849114" cy="344530"/>
          </a:xfrm>
          <a:prstGeom prst="bentConnector3">
            <a:avLst>
              <a:gd name="adj1" fmla="val 9979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0809515-44A7-4F89-A198-FA6F35C38830}"/>
              </a:ext>
            </a:extLst>
          </p:cNvPr>
          <p:cNvCxnSpPr>
            <a:cxnSpLocks/>
          </p:cNvCxnSpPr>
          <p:nvPr/>
        </p:nvCxnSpPr>
        <p:spPr>
          <a:xfrm>
            <a:off x="7287226" y="3501450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2644E40-B1A2-4613-A80E-CB0D21BD1A1A}"/>
              </a:ext>
            </a:extLst>
          </p:cNvPr>
          <p:cNvCxnSpPr>
            <a:cxnSpLocks/>
          </p:cNvCxnSpPr>
          <p:nvPr/>
        </p:nvCxnSpPr>
        <p:spPr>
          <a:xfrm>
            <a:off x="7293217" y="3746869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B7472EF-6F23-441D-8ECB-20780A66B300}"/>
              </a:ext>
            </a:extLst>
          </p:cNvPr>
          <p:cNvCxnSpPr>
            <a:cxnSpLocks/>
          </p:cNvCxnSpPr>
          <p:nvPr/>
        </p:nvCxnSpPr>
        <p:spPr>
          <a:xfrm>
            <a:off x="7287226" y="3973579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BD23E4-305C-471D-A2E1-32D02CAB2070}"/>
              </a:ext>
            </a:extLst>
          </p:cNvPr>
          <p:cNvCxnSpPr>
            <a:cxnSpLocks/>
          </p:cNvCxnSpPr>
          <p:nvPr/>
        </p:nvCxnSpPr>
        <p:spPr>
          <a:xfrm flipH="1" flipV="1">
            <a:off x="5805277" y="4533668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B5A326C-7835-498C-A600-EE1FBC3EDEC0}"/>
              </a:ext>
            </a:extLst>
          </p:cNvPr>
          <p:cNvSpPr txBox="1"/>
          <p:nvPr/>
        </p:nvSpPr>
        <p:spPr>
          <a:xfrm>
            <a:off x="5372570" y="504707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C28E938-46CC-4F18-8E0E-673EC16129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6587" y="3286148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404D92-C2D0-4A27-8070-2370A4E95F45}"/>
              </a:ext>
            </a:extLst>
          </p:cNvPr>
          <p:cNvSpPr txBox="1"/>
          <p:nvPr/>
        </p:nvSpPr>
        <p:spPr>
          <a:xfrm>
            <a:off x="988657" y="3291547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Int8_sram_start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F1A7C52-6118-465D-B317-29A6BA4854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9835" y="389817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841CC9-453F-4D39-B6B9-E1B37325979D}"/>
              </a:ext>
            </a:extLst>
          </p:cNvPr>
          <p:cNvSpPr txBox="1"/>
          <p:nvPr/>
        </p:nvSpPr>
        <p:spPr>
          <a:xfrm>
            <a:off x="991905" y="3903576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Int4_sram_start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B67E71A-AE76-400D-B7D1-0DA5AEBAA476}"/>
              </a:ext>
            </a:extLst>
          </p:cNvPr>
          <p:cNvSpPr txBox="1"/>
          <p:nvPr/>
        </p:nvSpPr>
        <p:spPr>
          <a:xfrm>
            <a:off x="8244539" y="4013828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DFEEAF-69FC-427F-BCAA-8A81F42077FB}"/>
              </a:ext>
            </a:extLst>
          </p:cNvPr>
          <p:cNvSpPr txBox="1"/>
          <p:nvPr/>
        </p:nvSpPr>
        <p:spPr>
          <a:xfrm>
            <a:off x="8252986" y="3512629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Sliced matrix A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19E01E5-5582-474D-B6E3-5CF9463108A6}"/>
              </a:ext>
            </a:extLst>
          </p:cNvPr>
          <p:cNvCxnSpPr>
            <a:cxnSpLocks/>
          </p:cNvCxnSpPr>
          <p:nvPr/>
        </p:nvCxnSpPr>
        <p:spPr>
          <a:xfrm>
            <a:off x="6800996" y="4551137"/>
            <a:ext cx="972460" cy="394606"/>
          </a:xfrm>
          <a:prstGeom prst="bentConnector3">
            <a:avLst>
              <a:gd name="adj1" fmla="val 42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12BA8F6-C5D5-455B-BF67-4E1E61A15573}"/>
              </a:ext>
            </a:extLst>
          </p:cNvPr>
          <p:cNvSpPr txBox="1"/>
          <p:nvPr/>
        </p:nvSpPr>
        <p:spPr>
          <a:xfrm>
            <a:off x="7773456" y="4685974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4788E3D-E456-424B-A4EC-D9D417551131}"/>
              </a:ext>
            </a:extLst>
          </p:cNvPr>
          <p:cNvCxnSpPr>
            <a:cxnSpLocks/>
          </p:cNvCxnSpPr>
          <p:nvPr/>
        </p:nvCxnSpPr>
        <p:spPr>
          <a:xfrm flipH="1" flipV="1">
            <a:off x="4711889" y="4532644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25F1A57-B427-4436-A076-1ACF2C402441}"/>
              </a:ext>
            </a:extLst>
          </p:cNvPr>
          <p:cNvSpPr txBox="1"/>
          <p:nvPr/>
        </p:nvSpPr>
        <p:spPr>
          <a:xfrm>
            <a:off x="4334415" y="5046050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日期版面配置區 18">
            <a:extLst>
              <a:ext uri="{FF2B5EF4-FFF2-40B4-BE49-F238E27FC236}">
                <a16:creationId xmlns:a16="http://schemas.microsoft.com/office/drawing/2014/main" id="{D13A42A9-DD91-4DB2-9B30-B8485F7A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640-C8D0-47F3-8F08-9AEDA1F85CC5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6" name="投影片編號版面配置區 55">
            <a:extLst>
              <a:ext uri="{FF2B5EF4-FFF2-40B4-BE49-F238E27FC236}">
                <a16:creationId xmlns:a16="http://schemas.microsoft.com/office/drawing/2014/main" id="{824AD977-4A01-41C7-AE73-3AFE3A66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A_SRAM writer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7D1720E-8EDA-4D13-B671-F8AD1911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836"/>
            <a:ext cx="12192000" cy="49046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669F80-1578-49D7-BDC1-F750CDFECF40}"/>
              </a:ext>
            </a:extLst>
          </p:cNvPr>
          <p:cNvSpPr/>
          <p:nvPr/>
        </p:nvSpPr>
        <p:spPr>
          <a:xfrm>
            <a:off x="0" y="13088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75F63-1953-4FB2-B4BC-616DB812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258-B852-4966-AF0B-188A15BFA6EC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2403D-02DF-4FEB-ADA7-D47EBB35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6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A_SRAM writer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7D1720E-8EDA-4D13-B671-F8AD1911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836"/>
            <a:ext cx="12192000" cy="49046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669F80-1578-49D7-BDC1-F750CDFECF40}"/>
              </a:ext>
            </a:extLst>
          </p:cNvPr>
          <p:cNvSpPr/>
          <p:nvPr/>
        </p:nvSpPr>
        <p:spPr>
          <a:xfrm>
            <a:off x="0" y="13088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578F8A-C524-45CB-AEDA-4C4B6E484F05}"/>
              </a:ext>
            </a:extLst>
          </p:cNvPr>
          <p:cNvSpPr/>
          <p:nvPr/>
        </p:nvSpPr>
        <p:spPr>
          <a:xfrm>
            <a:off x="0" y="15579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0E538B-86E9-49F5-9285-D0CFF76E878A}"/>
              </a:ext>
            </a:extLst>
          </p:cNvPr>
          <p:cNvSpPr/>
          <p:nvPr/>
        </p:nvSpPr>
        <p:spPr>
          <a:xfrm>
            <a:off x="0" y="179584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5175C8-DEB4-43B0-9F4E-E1EAF2322C10}"/>
              </a:ext>
            </a:extLst>
          </p:cNvPr>
          <p:cNvSpPr/>
          <p:nvPr/>
        </p:nvSpPr>
        <p:spPr>
          <a:xfrm>
            <a:off x="0" y="204496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112A3B-1836-4346-8F2B-A87A1F077DEE}"/>
              </a:ext>
            </a:extLst>
          </p:cNvPr>
          <p:cNvSpPr/>
          <p:nvPr/>
        </p:nvSpPr>
        <p:spPr>
          <a:xfrm>
            <a:off x="0" y="22613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67BDDE-F873-4480-9AEF-0253CEE46337}"/>
              </a:ext>
            </a:extLst>
          </p:cNvPr>
          <p:cNvSpPr/>
          <p:nvPr/>
        </p:nvSpPr>
        <p:spPr>
          <a:xfrm>
            <a:off x="0" y="25104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9AE5A6-B9F6-4889-A985-842FA243C82F}"/>
              </a:ext>
            </a:extLst>
          </p:cNvPr>
          <p:cNvSpPr/>
          <p:nvPr/>
        </p:nvSpPr>
        <p:spPr>
          <a:xfrm>
            <a:off x="6350" y="27185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97676A-90A3-472A-A0C1-EA7F948652DC}"/>
              </a:ext>
            </a:extLst>
          </p:cNvPr>
          <p:cNvSpPr/>
          <p:nvPr/>
        </p:nvSpPr>
        <p:spPr>
          <a:xfrm>
            <a:off x="6350" y="29676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D0574F-BF0F-4884-B97A-B171D94DAC3D}"/>
              </a:ext>
            </a:extLst>
          </p:cNvPr>
          <p:cNvSpPr/>
          <p:nvPr/>
        </p:nvSpPr>
        <p:spPr>
          <a:xfrm>
            <a:off x="12700" y="31820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2CE99C-62A3-4EA8-8B6F-59094C7C9EED}"/>
              </a:ext>
            </a:extLst>
          </p:cNvPr>
          <p:cNvSpPr/>
          <p:nvPr/>
        </p:nvSpPr>
        <p:spPr>
          <a:xfrm>
            <a:off x="12700" y="34312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46BE37-E18E-4654-A60E-59B36405DC1C}"/>
              </a:ext>
            </a:extLst>
          </p:cNvPr>
          <p:cNvSpPr/>
          <p:nvPr/>
        </p:nvSpPr>
        <p:spPr>
          <a:xfrm>
            <a:off x="12700" y="366909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99D154-524E-4641-86E2-AC727DC0FE7A}"/>
              </a:ext>
            </a:extLst>
          </p:cNvPr>
          <p:cNvSpPr/>
          <p:nvPr/>
        </p:nvSpPr>
        <p:spPr>
          <a:xfrm>
            <a:off x="12700" y="391821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B543F6-3210-4DC4-8FAC-C3E4BCA84E3D}"/>
              </a:ext>
            </a:extLst>
          </p:cNvPr>
          <p:cNvSpPr/>
          <p:nvPr/>
        </p:nvSpPr>
        <p:spPr>
          <a:xfrm>
            <a:off x="12700" y="41345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C9AED2-F3AC-4D9B-9926-1ED43AF7948D}"/>
              </a:ext>
            </a:extLst>
          </p:cNvPr>
          <p:cNvSpPr/>
          <p:nvPr/>
        </p:nvSpPr>
        <p:spPr>
          <a:xfrm>
            <a:off x="12700" y="43837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15FFA4-8F21-418B-BA5B-21F86E8B9707}"/>
              </a:ext>
            </a:extLst>
          </p:cNvPr>
          <p:cNvSpPr/>
          <p:nvPr/>
        </p:nvSpPr>
        <p:spPr>
          <a:xfrm>
            <a:off x="19050" y="45917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F47DC5-5A57-4B3A-B50C-14EAECAF206E}"/>
              </a:ext>
            </a:extLst>
          </p:cNvPr>
          <p:cNvSpPr/>
          <p:nvPr/>
        </p:nvSpPr>
        <p:spPr>
          <a:xfrm>
            <a:off x="19050" y="48409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9F397-6D62-445C-B981-687AFC75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2D4-A48F-48A9-A28C-3F5763C76357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77A926-7E7F-4323-861B-8D09A24D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3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A_SRAM writer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7D1720E-8EDA-4D13-B671-F8AD1911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836"/>
            <a:ext cx="12192000" cy="49046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669F80-1578-49D7-BDC1-F750CDFECF40}"/>
              </a:ext>
            </a:extLst>
          </p:cNvPr>
          <p:cNvSpPr/>
          <p:nvPr/>
        </p:nvSpPr>
        <p:spPr>
          <a:xfrm>
            <a:off x="0" y="129587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578F8A-C524-45CB-AEDA-4C4B6E484F05}"/>
              </a:ext>
            </a:extLst>
          </p:cNvPr>
          <p:cNvSpPr/>
          <p:nvPr/>
        </p:nvSpPr>
        <p:spPr>
          <a:xfrm>
            <a:off x="0" y="154499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0E538B-86E9-49F5-9285-D0CFF76E878A}"/>
              </a:ext>
            </a:extLst>
          </p:cNvPr>
          <p:cNvSpPr/>
          <p:nvPr/>
        </p:nvSpPr>
        <p:spPr>
          <a:xfrm>
            <a:off x="0" y="178288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5175C8-DEB4-43B0-9F4E-E1EAF2322C10}"/>
              </a:ext>
            </a:extLst>
          </p:cNvPr>
          <p:cNvSpPr/>
          <p:nvPr/>
        </p:nvSpPr>
        <p:spPr>
          <a:xfrm>
            <a:off x="0" y="203200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112A3B-1836-4346-8F2B-A87A1F077DEE}"/>
              </a:ext>
            </a:extLst>
          </p:cNvPr>
          <p:cNvSpPr/>
          <p:nvPr/>
        </p:nvSpPr>
        <p:spPr>
          <a:xfrm>
            <a:off x="0" y="224837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67BDDE-F873-4480-9AEF-0253CEE46337}"/>
              </a:ext>
            </a:extLst>
          </p:cNvPr>
          <p:cNvSpPr/>
          <p:nvPr/>
        </p:nvSpPr>
        <p:spPr>
          <a:xfrm>
            <a:off x="0" y="249749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9AE5A6-B9F6-4889-A985-842FA243C82F}"/>
              </a:ext>
            </a:extLst>
          </p:cNvPr>
          <p:cNvSpPr/>
          <p:nvPr/>
        </p:nvSpPr>
        <p:spPr>
          <a:xfrm>
            <a:off x="6350" y="270557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97676A-90A3-472A-A0C1-EA7F948652DC}"/>
              </a:ext>
            </a:extLst>
          </p:cNvPr>
          <p:cNvSpPr/>
          <p:nvPr/>
        </p:nvSpPr>
        <p:spPr>
          <a:xfrm>
            <a:off x="6350" y="295469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D0574F-BF0F-4884-B97A-B171D94DAC3D}"/>
              </a:ext>
            </a:extLst>
          </p:cNvPr>
          <p:cNvSpPr/>
          <p:nvPr/>
        </p:nvSpPr>
        <p:spPr>
          <a:xfrm>
            <a:off x="12700" y="316912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2CE99C-62A3-4EA8-8B6F-59094C7C9EED}"/>
              </a:ext>
            </a:extLst>
          </p:cNvPr>
          <p:cNvSpPr/>
          <p:nvPr/>
        </p:nvSpPr>
        <p:spPr>
          <a:xfrm>
            <a:off x="12700" y="341824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46BE37-E18E-4654-A60E-59B36405DC1C}"/>
              </a:ext>
            </a:extLst>
          </p:cNvPr>
          <p:cNvSpPr/>
          <p:nvPr/>
        </p:nvSpPr>
        <p:spPr>
          <a:xfrm>
            <a:off x="12700" y="365613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99D154-524E-4641-86E2-AC727DC0FE7A}"/>
              </a:ext>
            </a:extLst>
          </p:cNvPr>
          <p:cNvSpPr/>
          <p:nvPr/>
        </p:nvSpPr>
        <p:spPr>
          <a:xfrm>
            <a:off x="12700" y="390525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B543F6-3210-4DC4-8FAC-C3E4BCA84E3D}"/>
              </a:ext>
            </a:extLst>
          </p:cNvPr>
          <p:cNvSpPr/>
          <p:nvPr/>
        </p:nvSpPr>
        <p:spPr>
          <a:xfrm>
            <a:off x="12700" y="412162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C9AED2-F3AC-4D9B-9926-1ED43AF7948D}"/>
              </a:ext>
            </a:extLst>
          </p:cNvPr>
          <p:cNvSpPr/>
          <p:nvPr/>
        </p:nvSpPr>
        <p:spPr>
          <a:xfrm>
            <a:off x="12700" y="437074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15FFA4-8F21-418B-BA5B-21F86E8B9707}"/>
              </a:ext>
            </a:extLst>
          </p:cNvPr>
          <p:cNvSpPr/>
          <p:nvPr/>
        </p:nvSpPr>
        <p:spPr>
          <a:xfrm>
            <a:off x="19050" y="457882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F47DC5-5A57-4B3A-B50C-14EAECAF206E}"/>
              </a:ext>
            </a:extLst>
          </p:cNvPr>
          <p:cNvSpPr/>
          <p:nvPr/>
        </p:nvSpPr>
        <p:spPr>
          <a:xfrm>
            <a:off x="19050" y="4827940"/>
            <a:ext cx="12122150" cy="1900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5C38B-C575-47DD-88D0-B1D67E37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2FA9-9D7D-4BB7-9D6B-5A00D2783185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3322AC-69BD-4820-97F5-8892F59C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3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A_SRAM writer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7D1720E-8EDA-4D13-B671-F8AD19110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24375"/>
          <a:stretch/>
        </p:blipFill>
        <p:spPr>
          <a:xfrm>
            <a:off x="730250" y="1873987"/>
            <a:ext cx="6096000" cy="37091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669F80-1578-49D7-BDC1-F750CDFECF40}"/>
              </a:ext>
            </a:extLst>
          </p:cNvPr>
          <p:cNvSpPr/>
          <p:nvPr/>
        </p:nvSpPr>
        <p:spPr>
          <a:xfrm>
            <a:off x="730250" y="18739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578F8A-C524-45CB-AEDA-4C4B6E484F05}"/>
              </a:ext>
            </a:extLst>
          </p:cNvPr>
          <p:cNvSpPr/>
          <p:nvPr/>
        </p:nvSpPr>
        <p:spPr>
          <a:xfrm>
            <a:off x="730250" y="21231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0E538B-86E9-49F5-9285-D0CFF76E878A}"/>
              </a:ext>
            </a:extLst>
          </p:cNvPr>
          <p:cNvSpPr/>
          <p:nvPr/>
        </p:nvSpPr>
        <p:spPr>
          <a:xfrm>
            <a:off x="730250" y="236099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5175C8-DEB4-43B0-9F4E-E1EAF2322C10}"/>
              </a:ext>
            </a:extLst>
          </p:cNvPr>
          <p:cNvSpPr/>
          <p:nvPr/>
        </p:nvSpPr>
        <p:spPr>
          <a:xfrm>
            <a:off x="730250" y="261011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112A3B-1836-4346-8F2B-A87A1F077DEE}"/>
              </a:ext>
            </a:extLst>
          </p:cNvPr>
          <p:cNvSpPr/>
          <p:nvPr/>
        </p:nvSpPr>
        <p:spPr>
          <a:xfrm>
            <a:off x="730250" y="28264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67BDDE-F873-4480-9AEF-0253CEE46337}"/>
              </a:ext>
            </a:extLst>
          </p:cNvPr>
          <p:cNvSpPr/>
          <p:nvPr/>
        </p:nvSpPr>
        <p:spPr>
          <a:xfrm>
            <a:off x="730250" y="30756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9AE5A6-B9F6-4889-A985-842FA243C82F}"/>
              </a:ext>
            </a:extLst>
          </p:cNvPr>
          <p:cNvSpPr/>
          <p:nvPr/>
        </p:nvSpPr>
        <p:spPr>
          <a:xfrm>
            <a:off x="736600" y="328368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97676A-90A3-472A-A0C1-EA7F948652DC}"/>
              </a:ext>
            </a:extLst>
          </p:cNvPr>
          <p:cNvSpPr/>
          <p:nvPr/>
        </p:nvSpPr>
        <p:spPr>
          <a:xfrm>
            <a:off x="736600" y="353280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D0574F-BF0F-4884-B97A-B171D94DAC3D}"/>
              </a:ext>
            </a:extLst>
          </p:cNvPr>
          <p:cNvSpPr/>
          <p:nvPr/>
        </p:nvSpPr>
        <p:spPr>
          <a:xfrm>
            <a:off x="742950" y="37472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2CE99C-62A3-4EA8-8B6F-59094C7C9EED}"/>
              </a:ext>
            </a:extLst>
          </p:cNvPr>
          <p:cNvSpPr/>
          <p:nvPr/>
        </p:nvSpPr>
        <p:spPr>
          <a:xfrm>
            <a:off x="742950" y="39963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46BE37-E18E-4654-A60E-59B36405DC1C}"/>
              </a:ext>
            </a:extLst>
          </p:cNvPr>
          <p:cNvSpPr/>
          <p:nvPr/>
        </p:nvSpPr>
        <p:spPr>
          <a:xfrm>
            <a:off x="742950" y="423424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99D154-524E-4641-86E2-AC727DC0FE7A}"/>
              </a:ext>
            </a:extLst>
          </p:cNvPr>
          <p:cNvSpPr/>
          <p:nvPr/>
        </p:nvSpPr>
        <p:spPr>
          <a:xfrm>
            <a:off x="742950" y="448336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B543F6-3210-4DC4-8FAC-C3E4BCA84E3D}"/>
              </a:ext>
            </a:extLst>
          </p:cNvPr>
          <p:cNvSpPr/>
          <p:nvPr/>
        </p:nvSpPr>
        <p:spPr>
          <a:xfrm>
            <a:off x="742950" y="46997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5C9AED2-F3AC-4D9B-9926-1ED43AF7948D}"/>
              </a:ext>
            </a:extLst>
          </p:cNvPr>
          <p:cNvSpPr/>
          <p:nvPr/>
        </p:nvSpPr>
        <p:spPr>
          <a:xfrm>
            <a:off x="742950" y="49488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15FFA4-8F21-418B-BA5B-21F86E8B9707}"/>
              </a:ext>
            </a:extLst>
          </p:cNvPr>
          <p:cNvSpPr/>
          <p:nvPr/>
        </p:nvSpPr>
        <p:spPr>
          <a:xfrm>
            <a:off x="749300" y="515693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F47DC5-5A57-4B3A-B50C-14EAECAF206E}"/>
              </a:ext>
            </a:extLst>
          </p:cNvPr>
          <p:cNvSpPr/>
          <p:nvPr/>
        </p:nvSpPr>
        <p:spPr>
          <a:xfrm>
            <a:off x="749300" y="5406056"/>
            <a:ext cx="6096000" cy="1770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2E0522C-3016-4C1B-9220-A53C6084AE5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26250" y="1962518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E8B75E3-DFF9-4D3D-ACC7-1A9957D4E225}"/>
              </a:ext>
            </a:extLst>
          </p:cNvPr>
          <p:cNvCxnSpPr>
            <a:cxnSpLocks/>
          </p:cNvCxnSpPr>
          <p:nvPr/>
        </p:nvCxnSpPr>
        <p:spPr>
          <a:xfrm>
            <a:off x="6832600" y="2211638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51B87D-80A6-4B83-85BA-54F5ED7D5FC3}"/>
              </a:ext>
            </a:extLst>
          </p:cNvPr>
          <p:cNvCxnSpPr>
            <a:cxnSpLocks/>
          </p:cNvCxnSpPr>
          <p:nvPr/>
        </p:nvCxnSpPr>
        <p:spPr>
          <a:xfrm>
            <a:off x="6832600" y="2461414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C66522-8450-4F10-A1F0-2578B99AB2DB}"/>
              </a:ext>
            </a:extLst>
          </p:cNvPr>
          <p:cNvCxnSpPr>
            <a:cxnSpLocks/>
          </p:cNvCxnSpPr>
          <p:nvPr/>
        </p:nvCxnSpPr>
        <p:spPr>
          <a:xfrm>
            <a:off x="6838950" y="2710534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9F12255-D619-4A21-AE6D-AE4486147024}"/>
              </a:ext>
            </a:extLst>
          </p:cNvPr>
          <p:cNvCxnSpPr>
            <a:cxnSpLocks/>
          </p:cNvCxnSpPr>
          <p:nvPr/>
        </p:nvCxnSpPr>
        <p:spPr>
          <a:xfrm>
            <a:off x="6838950" y="2908509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8BB7F3C-7E97-4369-A00C-7D4246B694FE}"/>
              </a:ext>
            </a:extLst>
          </p:cNvPr>
          <p:cNvCxnSpPr>
            <a:cxnSpLocks/>
          </p:cNvCxnSpPr>
          <p:nvPr/>
        </p:nvCxnSpPr>
        <p:spPr>
          <a:xfrm>
            <a:off x="6845300" y="3157629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583D2CD-6213-4DA1-AD80-605B82B76E77}"/>
              </a:ext>
            </a:extLst>
          </p:cNvPr>
          <p:cNvCxnSpPr>
            <a:cxnSpLocks/>
          </p:cNvCxnSpPr>
          <p:nvPr/>
        </p:nvCxnSpPr>
        <p:spPr>
          <a:xfrm>
            <a:off x="6845300" y="3375655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96A6BB9-8680-4271-8F66-4F100EA15D44}"/>
              </a:ext>
            </a:extLst>
          </p:cNvPr>
          <p:cNvCxnSpPr>
            <a:cxnSpLocks/>
          </p:cNvCxnSpPr>
          <p:nvPr/>
        </p:nvCxnSpPr>
        <p:spPr>
          <a:xfrm>
            <a:off x="6851650" y="3624775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728A3A0-DF52-49CA-8295-15FF7BA69AB2}"/>
              </a:ext>
            </a:extLst>
          </p:cNvPr>
          <p:cNvCxnSpPr>
            <a:cxnSpLocks/>
          </p:cNvCxnSpPr>
          <p:nvPr/>
        </p:nvCxnSpPr>
        <p:spPr>
          <a:xfrm>
            <a:off x="6832600" y="3855869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E2B2E60-C4E7-48BF-87BD-C09F58AD9333}"/>
              </a:ext>
            </a:extLst>
          </p:cNvPr>
          <p:cNvCxnSpPr>
            <a:cxnSpLocks/>
          </p:cNvCxnSpPr>
          <p:nvPr/>
        </p:nvCxnSpPr>
        <p:spPr>
          <a:xfrm>
            <a:off x="6838950" y="4104989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6758ABB-1794-4AE4-B300-96AE1A575C94}"/>
              </a:ext>
            </a:extLst>
          </p:cNvPr>
          <p:cNvCxnSpPr>
            <a:cxnSpLocks/>
          </p:cNvCxnSpPr>
          <p:nvPr/>
        </p:nvCxnSpPr>
        <p:spPr>
          <a:xfrm>
            <a:off x="6838950" y="4354765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97D14CB-9193-48ED-B8D3-92E67C29D6CE}"/>
              </a:ext>
            </a:extLst>
          </p:cNvPr>
          <p:cNvCxnSpPr>
            <a:cxnSpLocks/>
          </p:cNvCxnSpPr>
          <p:nvPr/>
        </p:nvCxnSpPr>
        <p:spPr>
          <a:xfrm>
            <a:off x="6845300" y="4603885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6113B2C-4349-4439-83E1-CBC5379DFE51}"/>
              </a:ext>
            </a:extLst>
          </p:cNvPr>
          <p:cNvCxnSpPr>
            <a:cxnSpLocks/>
          </p:cNvCxnSpPr>
          <p:nvPr/>
        </p:nvCxnSpPr>
        <p:spPr>
          <a:xfrm>
            <a:off x="6845300" y="4801860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67B8222-4774-498B-897C-6735C5974CAE}"/>
              </a:ext>
            </a:extLst>
          </p:cNvPr>
          <p:cNvCxnSpPr>
            <a:cxnSpLocks/>
          </p:cNvCxnSpPr>
          <p:nvPr/>
        </p:nvCxnSpPr>
        <p:spPr>
          <a:xfrm>
            <a:off x="6851650" y="5050980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AA6D587-B31A-4A3B-998E-468FFE797459}"/>
              </a:ext>
            </a:extLst>
          </p:cNvPr>
          <p:cNvCxnSpPr>
            <a:cxnSpLocks/>
          </p:cNvCxnSpPr>
          <p:nvPr/>
        </p:nvCxnSpPr>
        <p:spPr>
          <a:xfrm>
            <a:off x="6851650" y="5269006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6831BE6-B138-415C-8BEA-9C62A67BACD1}"/>
              </a:ext>
            </a:extLst>
          </p:cNvPr>
          <p:cNvCxnSpPr>
            <a:cxnSpLocks/>
          </p:cNvCxnSpPr>
          <p:nvPr/>
        </p:nvCxnSpPr>
        <p:spPr>
          <a:xfrm>
            <a:off x="6858000" y="5518126"/>
            <a:ext cx="1800000" cy="135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8C4CBA0-1D62-48DF-86D8-AED7DB243911}"/>
              </a:ext>
            </a:extLst>
          </p:cNvPr>
          <p:cNvSpPr txBox="1"/>
          <p:nvPr/>
        </p:nvSpPr>
        <p:spPr>
          <a:xfrm>
            <a:off x="8852956" y="2555872"/>
            <a:ext cx="3199344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 to int8, and are sent to A_SRAM, filling in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日期版面配置區 50">
            <a:extLst>
              <a:ext uri="{FF2B5EF4-FFF2-40B4-BE49-F238E27FC236}">
                <a16:creationId xmlns:a16="http://schemas.microsoft.com/office/drawing/2014/main" id="{573536F8-216A-4831-92CC-FC506BA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1613-B537-4E31-BC9C-B7CFA61DFCBE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2" name="投影片編號版面配置區 51">
            <a:extLst>
              <a:ext uri="{FF2B5EF4-FFF2-40B4-BE49-F238E27FC236}">
                <a16:creationId xmlns:a16="http://schemas.microsoft.com/office/drawing/2014/main" id="{4B11F546-2170-4E13-BC7D-46D3654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B_SRAM writer</a:t>
            </a:r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4B4AEE8-B3BC-4666-AAAD-C3400374E1DD}"/>
              </a:ext>
            </a:extLst>
          </p:cNvPr>
          <p:cNvSpPr/>
          <p:nvPr/>
        </p:nvSpPr>
        <p:spPr>
          <a:xfrm>
            <a:off x="4162022" y="3343492"/>
            <a:ext cx="3030094" cy="10721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 writer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0054110-805A-4EBD-8C47-A42D3EE0CC8E}"/>
              </a:ext>
            </a:extLst>
          </p:cNvPr>
          <p:cNvSpPr txBox="1"/>
          <p:nvPr/>
        </p:nvSpPr>
        <p:spPr>
          <a:xfrm>
            <a:off x="1873250" y="2549308"/>
            <a:ext cx="169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233987D6-8C4C-4EA7-98DF-A7423E335FC6}"/>
              </a:ext>
            </a:extLst>
          </p:cNvPr>
          <p:cNvSpPr/>
          <p:nvPr/>
        </p:nvSpPr>
        <p:spPr>
          <a:xfrm>
            <a:off x="7298434" y="4154429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2B03C739-AA2B-4703-8341-7A0DC8CB90B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5122" y="2810918"/>
            <a:ext cx="1849114" cy="344530"/>
          </a:xfrm>
          <a:prstGeom prst="bentConnector3">
            <a:avLst>
              <a:gd name="adj1" fmla="val 9979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2644E40-B1A2-4613-A80E-CB0D21BD1A1A}"/>
              </a:ext>
            </a:extLst>
          </p:cNvPr>
          <p:cNvCxnSpPr>
            <a:cxnSpLocks/>
          </p:cNvCxnSpPr>
          <p:nvPr/>
        </p:nvCxnSpPr>
        <p:spPr>
          <a:xfrm>
            <a:off x="7293217" y="3702419"/>
            <a:ext cx="858668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C28E938-46CC-4F18-8E0E-673EC16129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6587" y="3286148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404D92-C2D0-4A27-8070-2370A4E95F45}"/>
              </a:ext>
            </a:extLst>
          </p:cNvPr>
          <p:cNvSpPr txBox="1"/>
          <p:nvPr/>
        </p:nvSpPr>
        <p:spPr>
          <a:xfrm>
            <a:off x="988657" y="3291547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Int8_sram_start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F1A7C52-6118-465D-B317-29A6BA4854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9835" y="389817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841CC9-453F-4D39-B6B9-E1B37325979D}"/>
              </a:ext>
            </a:extLst>
          </p:cNvPr>
          <p:cNvSpPr txBox="1"/>
          <p:nvPr/>
        </p:nvSpPr>
        <p:spPr>
          <a:xfrm>
            <a:off x="991905" y="3903576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Int4_sram_start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B67E71A-AE76-400D-B7D1-0DA5AEBAA476}"/>
              </a:ext>
            </a:extLst>
          </p:cNvPr>
          <p:cNvSpPr txBox="1"/>
          <p:nvPr/>
        </p:nvSpPr>
        <p:spPr>
          <a:xfrm>
            <a:off x="8244539" y="4013828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DFEEAF-69FC-427F-BCAA-8A81F42077FB}"/>
              </a:ext>
            </a:extLst>
          </p:cNvPr>
          <p:cNvSpPr txBox="1"/>
          <p:nvPr/>
        </p:nvSpPr>
        <p:spPr>
          <a:xfrm>
            <a:off x="8227586" y="3436429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B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19E01E5-5582-474D-B6E3-5CF9463108A6}"/>
              </a:ext>
            </a:extLst>
          </p:cNvPr>
          <p:cNvCxnSpPr>
            <a:cxnSpLocks/>
          </p:cNvCxnSpPr>
          <p:nvPr/>
        </p:nvCxnSpPr>
        <p:spPr>
          <a:xfrm>
            <a:off x="6800996" y="4551137"/>
            <a:ext cx="972460" cy="394606"/>
          </a:xfrm>
          <a:prstGeom prst="bentConnector3">
            <a:avLst>
              <a:gd name="adj1" fmla="val 42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12BA8F6-C5D5-455B-BF67-4E1E61A15573}"/>
              </a:ext>
            </a:extLst>
          </p:cNvPr>
          <p:cNvSpPr txBox="1"/>
          <p:nvPr/>
        </p:nvSpPr>
        <p:spPr>
          <a:xfrm>
            <a:off x="7773456" y="4685974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0301474-0E68-4D44-9432-B1DA81B5BCDE}"/>
              </a:ext>
            </a:extLst>
          </p:cNvPr>
          <p:cNvCxnSpPr>
            <a:cxnSpLocks/>
          </p:cNvCxnSpPr>
          <p:nvPr/>
        </p:nvCxnSpPr>
        <p:spPr>
          <a:xfrm flipH="1" flipV="1">
            <a:off x="5805277" y="4533668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DA3900-9527-453D-839E-258C59F3DBF3}"/>
              </a:ext>
            </a:extLst>
          </p:cNvPr>
          <p:cNvSpPr txBox="1"/>
          <p:nvPr/>
        </p:nvSpPr>
        <p:spPr>
          <a:xfrm>
            <a:off x="5372570" y="504707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BB94A2-A000-4047-8E13-9B02DE08B0C3}"/>
              </a:ext>
            </a:extLst>
          </p:cNvPr>
          <p:cNvCxnSpPr>
            <a:cxnSpLocks/>
          </p:cNvCxnSpPr>
          <p:nvPr/>
        </p:nvCxnSpPr>
        <p:spPr>
          <a:xfrm flipH="1" flipV="1">
            <a:off x="4711889" y="4532644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59E301-C7AC-4BBA-91AC-8E14BE74634A}"/>
              </a:ext>
            </a:extLst>
          </p:cNvPr>
          <p:cNvSpPr txBox="1"/>
          <p:nvPr/>
        </p:nvSpPr>
        <p:spPr>
          <a:xfrm>
            <a:off x="4334415" y="5046050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921DD8-C34A-49CE-9CAA-E4CFA4E7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11B8-FACB-405F-9985-61131DB6ACFB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5C1D0-C8A8-4E79-8F8C-404E9DF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80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B_SRAM writer</a:t>
            </a:r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4B4AEE8-B3BC-4666-AAAD-C3400374E1DD}"/>
              </a:ext>
            </a:extLst>
          </p:cNvPr>
          <p:cNvSpPr/>
          <p:nvPr/>
        </p:nvSpPr>
        <p:spPr>
          <a:xfrm>
            <a:off x="4162022" y="3343492"/>
            <a:ext cx="3030094" cy="10721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 writer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0054110-805A-4EBD-8C47-A42D3EE0CC8E}"/>
              </a:ext>
            </a:extLst>
          </p:cNvPr>
          <p:cNvSpPr txBox="1"/>
          <p:nvPr/>
        </p:nvSpPr>
        <p:spPr>
          <a:xfrm>
            <a:off x="1873250" y="2549308"/>
            <a:ext cx="169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233987D6-8C4C-4EA7-98DF-A7423E335FC6}"/>
              </a:ext>
            </a:extLst>
          </p:cNvPr>
          <p:cNvSpPr/>
          <p:nvPr/>
        </p:nvSpPr>
        <p:spPr>
          <a:xfrm>
            <a:off x="7298434" y="4154429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2B03C739-AA2B-4703-8341-7A0DC8CB90B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5122" y="2810918"/>
            <a:ext cx="1849114" cy="344530"/>
          </a:xfrm>
          <a:prstGeom prst="bentConnector3">
            <a:avLst>
              <a:gd name="adj1" fmla="val 9979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2644E40-B1A2-4613-A80E-CB0D21BD1A1A}"/>
              </a:ext>
            </a:extLst>
          </p:cNvPr>
          <p:cNvCxnSpPr>
            <a:cxnSpLocks/>
          </p:cNvCxnSpPr>
          <p:nvPr/>
        </p:nvCxnSpPr>
        <p:spPr>
          <a:xfrm>
            <a:off x="7293217" y="3702419"/>
            <a:ext cx="858668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BD23E4-305C-471D-A2E1-32D02CAB2070}"/>
              </a:ext>
            </a:extLst>
          </p:cNvPr>
          <p:cNvCxnSpPr>
            <a:cxnSpLocks/>
          </p:cNvCxnSpPr>
          <p:nvPr/>
        </p:nvCxnSpPr>
        <p:spPr>
          <a:xfrm flipH="1" flipV="1">
            <a:off x="5087260" y="451525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B5A326C-7835-498C-A600-EE1FBC3EDEC0}"/>
              </a:ext>
            </a:extLst>
          </p:cNvPr>
          <p:cNvSpPr txBox="1"/>
          <p:nvPr/>
        </p:nvSpPr>
        <p:spPr>
          <a:xfrm>
            <a:off x="4654553" y="5028663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C28E938-46CC-4F18-8E0E-673EC16129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6587" y="3286148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404D92-C2D0-4A27-8070-2370A4E95F45}"/>
              </a:ext>
            </a:extLst>
          </p:cNvPr>
          <p:cNvSpPr txBox="1"/>
          <p:nvPr/>
        </p:nvSpPr>
        <p:spPr>
          <a:xfrm>
            <a:off x="988657" y="3291547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Int8_sram_start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F1A7C52-6118-465D-B317-29A6BA4854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9835" y="389817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841CC9-453F-4D39-B6B9-E1B37325979D}"/>
              </a:ext>
            </a:extLst>
          </p:cNvPr>
          <p:cNvSpPr txBox="1"/>
          <p:nvPr/>
        </p:nvSpPr>
        <p:spPr>
          <a:xfrm>
            <a:off x="991905" y="3903576"/>
            <a:ext cx="25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Int4_sram_start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B67E71A-AE76-400D-B7D1-0DA5AEBAA476}"/>
              </a:ext>
            </a:extLst>
          </p:cNvPr>
          <p:cNvSpPr txBox="1"/>
          <p:nvPr/>
        </p:nvSpPr>
        <p:spPr>
          <a:xfrm>
            <a:off x="8244539" y="4013828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DFEEAF-69FC-427F-BCAA-8A81F42077FB}"/>
              </a:ext>
            </a:extLst>
          </p:cNvPr>
          <p:cNvSpPr txBox="1"/>
          <p:nvPr/>
        </p:nvSpPr>
        <p:spPr>
          <a:xfrm>
            <a:off x="8227586" y="3436429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B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19E01E5-5582-474D-B6E3-5CF9463108A6}"/>
              </a:ext>
            </a:extLst>
          </p:cNvPr>
          <p:cNvCxnSpPr>
            <a:cxnSpLocks/>
          </p:cNvCxnSpPr>
          <p:nvPr/>
        </p:nvCxnSpPr>
        <p:spPr>
          <a:xfrm>
            <a:off x="6800996" y="4551137"/>
            <a:ext cx="972460" cy="394606"/>
          </a:xfrm>
          <a:prstGeom prst="bentConnector3">
            <a:avLst>
              <a:gd name="adj1" fmla="val 42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12BA8F6-C5D5-455B-BF67-4E1E61A15573}"/>
              </a:ext>
            </a:extLst>
          </p:cNvPr>
          <p:cNvSpPr txBox="1"/>
          <p:nvPr/>
        </p:nvSpPr>
        <p:spPr>
          <a:xfrm>
            <a:off x="7773456" y="4685974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612D1A-F89B-4046-ABB3-44B0E6A5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8" y="0"/>
            <a:ext cx="11225284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D4E9587-07AA-4D5F-BB5D-A941FC872716}"/>
              </a:ext>
            </a:extLst>
          </p:cNvPr>
          <p:cNvSpPr/>
          <p:nvPr/>
        </p:nvSpPr>
        <p:spPr>
          <a:xfrm rot="5400000">
            <a:off x="-2879374" y="330556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68272E-4CC6-4A24-B190-C593DF3574C8}"/>
              </a:ext>
            </a:extLst>
          </p:cNvPr>
          <p:cNvSpPr/>
          <p:nvPr/>
        </p:nvSpPr>
        <p:spPr>
          <a:xfrm rot="5400000">
            <a:off x="-2716394" y="330556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AB0B92-146E-4585-9116-95F8D3DA9219}"/>
              </a:ext>
            </a:extLst>
          </p:cNvPr>
          <p:cNvSpPr/>
          <p:nvPr/>
        </p:nvSpPr>
        <p:spPr>
          <a:xfrm rot="5400000">
            <a:off x="-2545735" y="331191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ABBB70-01C0-49EB-B8B0-DCD956188648}"/>
              </a:ext>
            </a:extLst>
          </p:cNvPr>
          <p:cNvSpPr/>
          <p:nvPr/>
        </p:nvSpPr>
        <p:spPr>
          <a:xfrm rot="5400000">
            <a:off x="-2355235" y="329921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646EDA-74B9-4B90-B321-2D11018C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A25-E3BA-47C1-98C1-EC72FECE39CE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FF5F5F-46DB-43E2-A7BA-DCAE93B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4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612D1A-F89B-4046-ABB3-44B0E6A51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22"/>
          <a:stretch/>
        </p:blipFill>
        <p:spPr>
          <a:xfrm>
            <a:off x="2293108" y="0"/>
            <a:ext cx="715999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D4E9587-07AA-4D5F-BB5D-A941FC872716}"/>
              </a:ext>
            </a:extLst>
          </p:cNvPr>
          <p:cNvSpPr/>
          <p:nvPr/>
        </p:nvSpPr>
        <p:spPr>
          <a:xfrm rot="5400000">
            <a:off x="-1069624" y="330556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68272E-4CC6-4A24-B190-C593DF3574C8}"/>
              </a:ext>
            </a:extLst>
          </p:cNvPr>
          <p:cNvSpPr/>
          <p:nvPr/>
        </p:nvSpPr>
        <p:spPr>
          <a:xfrm rot="5400000">
            <a:off x="-906644" y="330556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AB0B92-146E-4585-9116-95F8D3DA9219}"/>
              </a:ext>
            </a:extLst>
          </p:cNvPr>
          <p:cNvSpPr/>
          <p:nvPr/>
        </p:nvSpPr>
        <p:spPr>
          <a:xfrm rot="5400000">
            <a:off x="-735985" y="331191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ABBB70-01C0-49EB-B8B0-DCD956188648}"/>
              </a:ext>
            </a:extLst>
          </p:cNvPr>
          <p:cNvSpPr/>
          <p:nvPr/>
        </p:nvSpPr>
        <p:spPr>
          <a:xfrm rot="5400000">
            <a:off x="-545485" y="3299210"/>
            <a:ext cx="6883032" cy="1964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C89D5F2-78B3-450E-AFD3-98C77FCB94CE}"/>
              </a:ext>
            </a:extLst>
          </p:cNvPr>
          <p:cNvCxnSpPr>
            <a:cxnSpLocks/>
          </p:cNvCxnSpPr>
          <p:nvPr/>
        </p:nvCxnSpPr>
        <p:spPr>
          <a:xfrm>
            <a:off x="3117955" y="3613347"/>
            <a:ext cx="1800000" cy="1353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6D95836-9E4B-43B1-B5A6-C2ED49E2A92B}"/>
              </a:ext>
            </a:extLst>
          </p:cNvPr>
          <p:cNvSpPr txBox="1"/>
          <p:nvPr/>
        </p:nvSpPr>
        <p:spPr>
          <a:xfrm>
            <a:off x="5095565" y="2555872"/>
            <a:ext cx="6447968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 to int8, and are sent to B_SRAM, filling in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+ 2,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 respectively.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B9B80274-FCA4-40CF-AEAD-42D572B1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AE90-1275-4C0E-B6E2-FF5273D58228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3B7A64-70AA-4123-AEAC-2213C80C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1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8F86-8714-498F-B9F9-4676325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SRAM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AD105-B0CF-4080-A6E6-2BD6BA3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DE52-AC55-4EA4-A1C0-D0F9F9BB229B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1BD54-1BC5-4841-914A-E0572E7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387467-8825-4945-8747-F5304F3E5DA0}"/>
              </a:ext>
            </a:extLst>
          </p:cNvPr>
          <p:cNvSpPr/>
          <p:nvPr/>
        </p:nvSpPr>
        <p:spPr>
          <a:xfrm>
            <a:off x="5151716" y="2409279"/>
            <a:ext cx="2014147" cy="2279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136370-6381-401A-802A-11570CBDC354}"/>
              </a:ext>
            </a:extLst>
          </p:cNvPr>
          <p:cNvSpPr/>
          <p:nvPr/>
        </p:nvSpPr>
        <p:spPr>
          <a:xfrm>
            <a:off x="5398217" y="2663717"/>
            <a:ext cx="2014147" cy="2279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E96D5-1C93-4F0F-8B9C-A7609AAA4115}"/>
              </a:ext>
            </a:extLst>
          </p:cNvPr>
          <p:cNvSpPr/>
          <p:nvPr/>
        </p:nvSpPr>
        <p:spPr>
          <a:xfrm>
            <a:off x="5546526" y="2826100"/>
            <a:ext cx="2014147" cy="2279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6C16510-149B-4AE1-840B-022BF3616DE5}"/>
              </a:ext>
            </a:extLst>
          </p:cNvPr>
          <p:cNvSpPr/>
          <p:nvPr/>
        </p:nvSpPr>
        <p:spPr>
          <a:xfrm>
            <a:off x="3998173" y="3953621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16D626-1866-4624-9C35-D1EF505CB952}"/>
              </a:ext>
            </a:extLst>
          </p:cNvPr>
          <p:cNvCxnSpPr>
            <a:cxnSpLocks/>
          </p:cNvCxnSpPr>
          <p:nvPr/>
        </p:nvCxnSpPr>
        <p:spPr>
          <a:xfrm>
            <a:off x="3986965" y="3300642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6214D76-C81B-4CB0-B2DB-0D7F3285A3BF}"/>
              </a:ext>
            </a:extLst>
          </p:cNvPr>
          <p:cNvCxnSpPr>
            <a:cxnSpLocks/>
          </p:cNvCxnSpPr>
          <p:nvPr/>
        </p:nvCxnSpPr>
        <p:spPr>
          <a:xfrm>
            <a:off x="3992956" y="3546061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8846F1C-B462-4477-8925-3459A4B7498A}"/>
              </a:ext>
            </a:extLst>
          </p:cNvPr>
          <p:cNvCxnSpPr>
            <a:cxnSpLocks/>
          </p:cNvCxnSpPr>
          <p:nvPr/>
        </p:nvCxnSpPr>
        <p:spPr>
          <a:xfrm>
            <a:off x="3986965" y="3772771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87BCDD-4E3B-4CFB-B7EF-FB1872AD4AD5}"/>
              </a:ext>
            </a:extLst>
          </p:cNvPr>
          <p:cNvSpPr txBox="1"/>
          <p:nvPr/>
        </p:nvSpPr>
        <p:spPr>
          <a:xfrm>
            <a:off x="2391984" y="4317017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E1EE60-99EC-45F3-830F-755BCC5645DE}"/>
              </a:ext>
            </a:extLst>
          </p:cNvPr>
          <p:cNvSpPr txBox="1"/>
          <p:nvPr/>
        </p:nvSpPr>
        <p:spPr>
          <a:xfrm>
            <a:off x="614788" y="3238689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Sliced matrix A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54A0F6-C693-485E-8002-AEEDDF8F2979}"/>
              </a:ext>
            </a:extLst>
          </p:cNvPr>
          <p:cNvSpPr txBox="1"/>
          <p:nvPr/>
        </p:nvSpPr>
        <p:spPr>
          <a:xfrm>
            <a:off x="2531937" y="3793797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D99346A-B9DB-4A28-B8C6-3FDFE0BDAC61}"/>
              </a:ext>
            </a:extLst>
          </p:cNvPr>
          <p:cNvSpPr/>
          <p:nvPr/>
        </p:nvSpPr>
        <p:spPr>
          <a:xfrm>
            <a:off x="4008498" y="4476841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9841A7-35BD-441C-8322-166DD321D525}"/>
              </a:ext>
            </a:extLst>
          </p:cNvPr>
          <p:cNvCxnSpPr>
            <a:cxnSpLocks/>
          </p:cNvCxnSpPr>
          <p:nvPr/>
        </p:nvCxnSpPr>
        <p:spPr>
          <a:xfrm flipH="1" flipV="1">
            <a:off x="6447749" y="5304949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75EB2-C32C-43DC-96DB-DC32BFC1F885}"/>
              </a:ext>
            </a:extLst>
          </p:cNvPr>
          <p:cNvSpPr txBox="1"/>
          <p:nvPr/>
        </p:nvSpPr>
        <p:spPr>
          <a:xfrm>
            <a:off x="6015042" y="5818355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175074-4A3F-48AB-9930-B2FA86450392}"/>
              </a:ext>
            </a:extLst>
          </p:cNvPr>
          <p:cNvCxnSpPr>
            <a:cxnSpLocks/>
          </p:cNvCxnSpPr>
          <p:nvPr/>
        </p:nvCxnSpPr>
        <p:spPr>
          <a:xfrm flipH="1" flipV="1">
            <a:off x="5507783" y="5303925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55F0FA-3821-47E6-924E-9C5F74BD382B}"/>
              </a:ext>
            </a:extLst>
          </p:cNvPr>
          <p:cNvSpPr txBox="1"/>
          <p:nvPr/>
        </p:nvSpPr>
        <p:spPr>
          <a:xfrm>
            <a:off x="5130309" y="5817331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82B9B4B-462E-458E-9AF1-0AAC495006C4}"/>
              </a:ext>
            </a:extLst>
          </p:cNvPr>
          <p:cNvCxnSpPr>
            <a:cxnSpLocks/>
          </p:cNvCxnSpPr>
          <p:nvPr/>
        </p:nvCxnSpPr>
        <p:spPr>
          <a:xfrm>
            <a:off x="7684318" y="3349181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7DAB66C-5D09-4724-AF31-54806DEFF4CC}"/>
              </a:ext>
            </a:extLst>
          </p:cNvPr>
          <p:cNvCxnSpPr>
            <a:cxnSpLocks/>
          </p:cNvCxnSpPr>
          <p:nvPr/>
        </p:nvCxnSpPr>
        <p:spPr>
          <a:xfrm>
            <a:off x="7690309" y="3594600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D0137B7-F6AE-41BE-8669-8917A19A042D}"/>
              </a:ext>
            </a:extLst>
          </p:cNvPr>
          <p:cNvCxnSpPr>
            <a:cxnSpLocks/>
          </p:cNvCxnSpPr>
          <p:nvPr/>
        </p:nvCxnSpPr>
        <p:spPr>
          <a:xfrm>
            <a:off x="7684318" y="3821310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6EB2174-09D0-41D4-957C-6319F3501843}"/>
              </a:ext>
            </a:extLst>
          </p:cNvPr>
          <p:cNvSpPr txBox="1"/>
          <p:nvPr/>
        </p:nvSpPr>
        <p:spPr>
          <a:xfrm>
            <a:off x="8764823" y="3343601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Sliced matrix A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365FA38-31BF-4B4C-8BF5-AD8058FC37DF}"/>
              </a:ext>
            </a:extLst>
          </p:cNvPr>
          <p:cNvCxnSpPr>
            <a:cxnSpLocks/>
          </p:cNvCxnSpPr>
          <p:nvPr/>
        </p:nvCxnSpPr>
        <p:spPr>
          <a:xfrm flipH="1" flipV="1">
            <a:off x="7446513" y="5296374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B7B7300-DDE8-4085-BC89-6CCDA549DDA5}"/>
              </a:ext>
            </a:extLst>
          </p:cNvPr>
          <p:cNvSpPr txBox="1"/>
          <p:nvPr/>
        </p:nvSpPr>
        <p:spPr>
          <a:xfrm>
            <a:off x="7013806" y="5809780"/>
            <a:ext cx="14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123" name="日期版面配置區 122">
            <a:extLst>
              <a:ext uri="{FF2B5EF4-FFF2-40B4-BE49-F238E27FC236}">
                <a16:creationId xmlns:a16="http://schemas.microsoft.com/office/drawing/2014/main" id="{4CD973D3-A8CC-4E2F-BA60-0A097316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E3AC-C17E-480D-AFF9-26FB4D5533E2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124" name="投影片編號版面配置區 123">
            <a:extLst>
              <a:ext uri="{FF2B5EF4-FFF2-40B4-BE49-F238E27FC236}">
                <a16:creationId xmlns:a16="http://schemas.microsoft.com/office/drawing/2014/main" id="{867CFF17-6209-41F2-9415-911BAEC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A7B46687-DDA0-4551-8D63-FBFCCF73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3" y="963924"/>
            <a:ext cx="4511192" cy="56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1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8F86-8714-498F-B9F9-4676325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 SRAM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AD105-B0CF-4080-A6E6-2BD6BA3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8287-5FB7-4DA9-A509-B36D0A76740F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1BD54-1BC5-4841-914A-E0572E7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E96D5-1C93-4F0F-8B9C-A7609AAA4115}"/>
              </a:ext>
            </a:extLst>
          </p:cNvPr>
          <p:cNvSpPr/>
          <p:nvPr/>
        </p:nvSpPr>
        <p:spPr>
          <a:xfrm>
            <a:off x="5245817" y="2813715"/>
            <a:ext cx="2014147" cy="2279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B_SRAM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6C16510-149B-4AE1-840B-022BF3616DE5}"/>
              </a:ext>
            </a:extLst>
          </p:cNvPr>
          <p:cNvSpPr/>
          <p:nvPr/>
        </p:nvSpPr>
        <p:spPr>
          <a:xfrm>
            <a:off x="3998173" y="4082498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6214D76-C81B-4CB0-B2DB-0D7F3285A3BF}"/>
              </a:ext>
            </a:extLst>
          </p:cNvPr>
          <p:cNvCxnSpPr>
            <a:cxnSpLocks/>
          </p:cNvCxnSpPr>
          <p:nvPr/>
        </p:nvCxnSpPr>
        <p:spPr>
          <a:xfrm>
            <a:off x="3992956" y="3546061"/>
            <a:ext cx="85866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87BCDD-4E3B-4CFB-B7EF-FB1872AD4AD5}"/>
              </a:ext>
            </a:extLst>
          </p:cNvPr>
          <p:cNvSpPr txBox="1"/>
          <p:nvPr/>
        </p:nvSpPr>
        <p:spPr>
          <a:xfrm>
            <a:off x="2391984" y="4458168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E1EE60-99EC-45F3-830F-755BCC5645DE}"/>
              </a:ext>
            </a:extLst>
          </p:cNvPr>
          <p:cNvSpPr txBox="1"/>
          <p:nvPr/>
        </p:nvSpPr>
        <p:spPr>
          <a:xfrm>
            <a:off x="1607871" y="3238689"/>
            <a:ext cx="231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B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54A0F6-C693-485E-8002-AEEDDF8F2979}"/>
              </a:ext>
            </a:extLst>
          </p:cNvPr>
          <p:cNvSpPr txBox="1"/>
          <p:nvPr/>
        </p:nvSpPr>
        <p:spPr>
          <a:xfrm>
            <a:off x="2531937" y="3922674"/>
            <a:ext cx="169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D99346A-B9DB-4A28-B8C6-3FDFE0BDAC61}"/>
              </a:ext>
            </a:extLst>
          </p:cNvPr>
          <p:cNvSpPr/>
          <p:nvPr/>
        </p:nvSpPr>
        <p:spPr>
          <a:xfrm>
            <a:off x="4008498" y="4617992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9841A7-35BD-441C-8322-166DD321D525}"/>
              </a:ext>
            </a:extLst>
          </p:cNvPr>
          <p:cNvCxnSpPr>
            <a:cxnSpLocks/>
          </p:cNvCxnSpPr>
          <p:nvPr/>
        </p:nvCxnSpPr>
        <p:spPr>
          <a:xfrm flipH="1" flipV="1">
            <a:off x="6282050" y="5261990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75EB2-C32C-43DC-96DB-DC32BFC1F885}"/>
              </a:ext>
            </a:extLst>
          </p:cNvPr>
          <p:cNvSpPr txBox="1"/>
          <p:nvPr/>
        </p:nvSpPr>
        <p:spPr>
          <a:xfrm>
            <a:off x="5849343" y="5775396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175074-4A3F-48AB-9930-B2FA86450392}"/>
              </a:ext>
            </a:extLst>
          </p:cNvPr>
          <p:cNvCxnSpPr>
            <a:cxnSpLocks/>
          </p:cNvCxnSpPr>
          <p:nvPr/>
        </p:nvCxnSpPr>
        <p:spPr>
          <a:xfrm flipH="1" flipV="1">
            <a:off x="5342084" y="5260966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55F0FA-3821-47E6-924E-9C5F74BD382B}"/>
              </a:ext>
            </a:extLst>
          </p:cNvPr>
          <p:cNvSpPr txBox="1"/>
          <p:nvPr/>
        </p:nvSpPr>
        <p:spPr>
          <a:xfrm>
            <a:off x="4964610" y="5774372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7DAB66C-5D09-4724-AF31-54806DEFF4CC}"/>
              </a:ext>
            </a:extLst>
          </p:cNvPr>
          <p:cNvCxnSpPr>
            <a:cxnSpLocks/>
          </p:cNvCxnSpPr>
          <p:nvPr/>
        </p:nvCxnSpPr>
        <p:spPr>
          <a:xfrm>
            <a:off x="7690309" y="3594600"/>
            <a:ext cx="85866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6EB2174-09D0-41D4-957C-6319F3501843}"/>
              </a:ext>
            </a:extLst>
          </p:cNvPr>
          <p:cNvSpPr txBox="1"/>
          <p:nvPr/>
        </p:nvSpPr>
        <p:spPr>
          <a:xfrm>
            <a:off x="8764823" y="3343601"/>
            <a:ext cx="225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B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365FA38-31BF-4B4C-8BF5-AD8058FC37DF}"/>
              </a:ext>
            </a:extLst>
          </p:cNvPr>
          <p:cNvCxnSpPr>
            <a:cxnSpLocks/>
          </p:cNvCxnSpPr>
          <p:nvPr/>
        </p:nvCxnSpPr>
        <p:spPr>
          <a:xfrm flipH="1" flipV="1">
            <a:off x="7280814" y="5253415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B7B7300-DDE8-4085-BC89-6CCDA549DDA5}"/>
              </a:ext>
            </a:extLst>
          </p:cNvPr>
          <p:cNvSpPr txBox="1"/>
          <p:nvPr/>
        </p:nvSpPr>
        <p:spPr>
          <a:xfrm>
            <a:off x="6848107" y="5766821"/>
            <a:ext cx="148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0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8F86-8714-498F-B9F9-4676325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AD105-B0CF-4080-A6E6-2BD6BA3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95BE-F6AB-4E1D-90B6-F4F19AC20213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1BD54-1BC5-4841-914A-E0572E7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21</a:t>
            </a:fld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9841A7-35BD-441C-8322-166DD321D525}"/>
              </a:ext>
            </a:extLst>
          </p:cNvPr>
          <p:cNvCxnSpPr>
            <a:cxnSpLocks/>
          </p:cNvCxnSpPr>
          <p:nvPr/>
        </p:nvCxnSpPr>
        <p:spPr>
          <a:xfrm flipH="1" flipV="1">
            <a:off x="5864740" y="4575211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75EB2-C32C-43DC-96DB-DC32BFC1F885}"/>
              </a:ext>
            </a:extLst>
          </p:cNvPr>
          <p:cNvSpPr txBox="1"/>
          <p:nvPr/>
        </p:nvSpPr>
        <p:spPr>
          <a:xfrm>
            <a:off x="5432033" y="5088617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175074-4A3F-48AB-9930-B2FA86450392}"/>
              </a:ext>
            </a:extLst>
          </p:cNvPr>
          <p:cNvCxnSpPr>
            <a:cxnSpLocks/>
          </p:cNvCxnSpPr>
          <p:nvPr/>
        </p:nvCxnSpPr>
        <p:spPr>
          <a:xfrm flipH="1" flipV="1">
            <a:off x="4924774" y="457418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55F0FA-3821-47E6-924E-9C5F74BD382B}"/>
              </a:ext>
            </a:extLst>
          </p:cNvPr>
          <p:cNvSpPr txBox="1"/>
          <p:nvPr/>
        </p:nvSpPr>
        <p:spPr>
          <a:xfrm>
            <a:off x="4547300" y="5087593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708D28A-5207-4C68-93A2-701DE37413E4}"/>
              </a:ext>
            </a:extLst>
          </p:cNvPr>
          <p:cNvSpPr/>
          <p:nvPr/>
        </p:nvSpPr>
        <p:spPr>
          <a:xfrm>
            <a:off x="4498362" y="2561833"/>
            <a:ext cx="3534775" cy="1549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F3F2CD7-BE24-4E05-8012-7B70B43A1EA2}"/>
              </a:ext>
            </a:extLst>
          </p:cNvPr>
          <p:cNvSpPr/>
          <p:nvPr/>
        </p:nvSpPr>
        <p:spPr>
          <a:xfrm>
            <a:off x="4642068" y="2694858"/>
            <a:ext cx="3534775" cy="1549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BA73BEA-7C79-4CF2-85D2-10EAE3773C20}"/>
              </a:ext>
            </a:extLst>
          </p:cNvPr>
          <p:cNvSpPr/>
          <p:nvPr/>
        </p:nvSpPr>
        <p:spPr>
          <a:xfrm>
            <a:off x="4791400" y="2823203"/>
            <a:ext cx="3534775" cy="1549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E5E6CA2-AE2B-4C64-A480-ADCB60ED8F9D}"/>
              </a:ext>
            </a:extLst>
          </p:cNvPr>
          <p:cNvCxnSpPr>
            <a:cxnSpLocks/>
          </p:cNvCxnSpPr>
          <p:nvPr/>
        </p:nvCxnSpPr>
        <p:spPr>
          <a:xfrm>
            <a:off x="3501419" y="2724915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1807398-D1AF-4A7E-898C-B338F351EA49}"/>
              </a:ext>
            </a:extLst>
          </p:cNvPr>
          <p:cNvCxnSpPr>
            <a:cxnSpLocks/>
          </p:cNvCxnSpPr>
          <p:nvPr/>
        </p:nvCxnSpPr>
        <p:spPr>
          <a:xfrm>
            <a:off x="3507410" y="2970334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7F45310-AA59-4AE7-8C9B-3769DF531686}"/>
              </a:ext>
            </a:extLst>
          </p:cNvPr>
          <p:cNvCxnSpPr>
            <a:cxnSpLocks/>
          </p:cNvCxnSpPr>
          <p:nvPr/>
        </p:nvCxnSpPr>
        <p:spPr>
          <a:xfrm>
            <a:off x="3501419" y="3197044"/>
            <a:ext cx="85866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7E418CD-95AB-479C-B1B4-0CF377F21E8E}"/>
              </a:ext>
            </a:extLst>
          </p:cNvPr>
          <p:cNvSpPr txBox="1"/>
          <p:nvPr/>
        </p:nvSpPr>
        <p:spPr>
          <a:xfrm>
            <a:off x="439509" y="2678341"/>
            <a:ext cx="330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Sliced matrix A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4892F44-6639-4FD9-A6C1-D5ED523713AD}"/>
              </a:ext>
            </a:extLst>
          </p:cNvPr>
          <p:cNvCxnSpPr>
            <a:cxnSpLocks/>
          </p:cNvCxnSpPr>
          <p:nvPr/>
        </p:nvCxnSpPr>
        <p:spPr>
          <a:xfrm>
            <a:off x="3471059" y="3773127"/>
            <a:ext cx="858668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F528A59-D1DE-4279-8C92-8ADBC2A00D04}"/>
              </a:ext>
            </a:extLst>
          </p:cNvPr>
          <p:cNvSpPr txBox="1"/>
          <p:nvPr/>
        </p:nvSpPr>
        <p:spPr>
          <a:xfrm>
            <a:off x="1085974" y="3465755"/>
            <a:ext cx="231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B data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2BC120C-3E6C-412A-9BCB-03C9564149E6}"/>
              </a:ext>
            </a:extLst>
          </p:cNvPr>
          <p:cNvCxnSpPr>
            <a:cxnSpLocks/>
          </p:cNvCxnSpPr>
          <p:nvPr/>
        </p:nvCxnSpPr>
        <p:spPr>
          <a:xfrm flipH="1" flipV="1">
            <a:off x="7410800" y="4575451"/>
            <a:ext cx="2" cy="56190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EB0D038-B76C-4A66-BD6E-20772FBD343C}"/>
              </a:ext>
            </a:extLst>
          </p:cNvPr>
          <p:cNvSpPr txBox="1"/>
          <p:nvPr/>
        </p:nvSpPr>
        <p:spPr>
          <a:xfrm>
            <a:off x="6793983" y="5107268"/>
            <a:ext cx="134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 in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BB29E9-9325-495B-86B6-8337073E5DE0}"/>
              </a:ext>
            </a:extLst>
          </p:cNvPr>
          <p:cNvCxnSpPr>
            <a:cxnSpLocks/>
          </p:cNvCxnSpPr>
          <p:nvPr/>
        </p:nvCxnSpPr>
        <p:spPr>
          <a:xfrm>
            <a:off x="8604709" y="3544991"/>
            <a:ext cx="858668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38B5D35-92F8-4153-8F32-ED60EB0002AE}"/>
              </a:ext>
            </a:extLst>
          </p:cNvPr>
          <p:cNvSpPr txBox="1"/>
          <p:nvPr/>
        </p:nvSpPr>
        <p:spPr>
          <a:xfrm>
            <a:off x="9593307" y="3060786"/>
            <a:ext cx="159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 out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6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8F86-8714-498F-B9F9-4676325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AD105-B0CF-4080-A6E6-2BD6BA3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338A-8526-45D7-B579-8214E9DF2096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1BD54-1BC5-4841-914A-E0572E7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9207D-44CF-43A2-803C-6C19C62F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4" y="1815407"/>
            <a:ext cx="5406849" cy="41363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30DE2E-A2CD-4750-9483-1E4525D6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15" y="1209863"/>
            <a:ext cx="5278139" cy="51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8F86-8714-498F-B9F9-4676325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Accumulation Collector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AD105-B0CF-4080-A6E6-2BD6BA3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3D-D685-4999-8ACC-6AF98EF8F4B7}" type="datetime1">
              <a:rPr lang="zh-TW" altLang="en-US" smtClean="0"/>
              <a:t>2025/3/25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1BD54-1BC5-4841-914A-E0572E7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23</a:t>
            </a:fld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9841A7-35BD-441C-8322-166DD321D525}"/>
              </a:ext>
            </a:extLst>
          </p:cNvPr>
          <p:cNvCxnSpPr>
            <a:cxnSpLocks/>
          </p:cNvCxnSpPr>
          <p:nvPr/>
        </p:nvCxnSpPr>
        <p:spPr>
          <a:xfrm flipH="1" flipV="1">
            <a:off x="6559134" y="5037672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75EB2-C32C-43DC-96DB-DC32BFC1F885}"/>
              </a:ext>
            </a:extLst>
          </p:cNvPr>
          <p:cNvSpPr txBox="1"/>
          <p:nvPr/>
        </p:nvSpPr>
        <p:spPr>
          <a:xfrm>
            <a:off x="6126427" y="5551078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175074-4A3F-48AB-9930-B2FA86450392}"/>
              </a:ext>
            </a:extLst>
          </p:cNvPr>
          <p:cNvCxnSpPr>
            <a:cxnSpLocks/>
          </p:cNvCxnSpPr>
          <p:nvPr/>
        </p:nvCxnSpPr>
        <p:spPr>
          <a:xfrm flipH="1" flipV="1">
            <a:off x="4761275" y="5037672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355F0FA-3821-47E6-924E-9C5F74BD382B}"/>
              </a:ext>
            </a:extLst>
          </p:cNvPr>
          <p:cNvSpPr txBox="1"/>
          <p:nvPr/>
        </p:nvSpPr>
        <p:spPr>
          <a:xfrm>
            <a:off x="4383801" y="5551078"/>
            <a:ext cx="7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2BC120C-3E6C-412A-9BCB-03C9564149E6}"/>
              </a:ext>
            </a:extLst>
          </p:cNvPr>
          <p:cNvCxnSpPr>
            <a:cxnSpLocks/>
          </p:cNvCxnSpPr>
          <p:nvPr/>
        </p:nvCxnSpPr>
        <p:spPr>
          <a:xfrm>
            <a:off x="7986690" y="3632079"/>
            <a:ext cx="74995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EB0D038-B76C-4A66-BD6E-20772FBD343C}"/>
              </a:ext>
            </a:extLst>
          </p:cNvPr>
          <p:cNvSpPr txBox="1"/>
          <p:nvPr/>
        </p:nvSpPr>
        <p:spPr>
          <a:xfrm>
            <a:off x="8876249" y="3138830"/>
            <a:ext cx="134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 in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BB29E9-9325-495B-86B6-8337073E5DE0}"/>
              </a:ext>
            </a:extLst>
          </p:cNvPr>
          <p:cNvCxnSpPr>
            <a:cxnSpLocks/>
          </p:cNvCxnSpPr>
          <p:nvPr/>
        </p:nvCxnSpPr>
        <p:spPr>
          <a:xfrm>
            <a:off x="2771577" y="4129170"/>
            <a:ext cx="858668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38B5D35-92F8-4153-8F32-ED60EB0002AE}"/>
              </a:ext>
            </a:extLst>
          </p:cNvPr>
          <p:cNvSpPr txBox="1"/>
          <p:nvPr/>
        </p:nvSpPr>
        <p:spPr>
          <a:xfrm>
            <a:off x="1366027" y="3652116"/>
            <a:ext cx="159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 out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C8B1D3A-48C0-4C5B-A60F-B249A434234A}"/>
              </a:ext>
            </a:extLst>
          </p:cNvPr>
          <p:cNvSpPr/>
          <p:nvPr/>
        </p:nvSpPr>
        <p:spPr>
          <a:xfrm>
            <a:off x="3884666" y="3307139"/>
            <a:ext cx="3952169" cy="14952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 Collector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B53FCD3-22F8-4273-94B7-15B8182FB791}"/>
              </a:ext>
            </a:extLst>
          </p:cNvPr>
          <p:cNvCxnSpPr>
            <a:cxnSpLocks/>
          </p:cNvCxnSpPr>
          <p:nvPr/>
        </p:nvCxnSpPr>
        <p:spPr>
          <a:xfrm flipH="1">
            <a:off x="6559132" y="2549417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91A08E6-489A-4DE4-ADAF-FB1406D6FA1F}"/>
              </a:ext>
            </a:extLst>
          </p:cNvPr>
          <p:cNvSpPr txBox="1"/>
          <p:nvPr/>
        </p:nvSpPr>
        <p:spPr>
          <a:xfrm>
            <a:off x="5950526" y="1972739"/>
            <a:ext cx="148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to_PPU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48C0AD-442B-4C66-9118-3AD885E59C51}"/>
              </a:ext>
            </a:extLst>
          </p:cNvPr>
          <p:cNvSpPr txBox="1"/>
          <p:nvPr/>
        </p:nvSpPr>
        <p:spPr>
          <a:xfrm>
            <a:off x="4113777" y="1972739"/>
            <a:ext cx="153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F10307E-A90F-4ADB-88A5-2F6AE41587CD}"/>
              </a:ext>
            </a:extLst>
          </p:cNvPr>
          <p:cNvCxnSpPr>
            <a:cxnSpLocks/>
          </p:cNvCxnSpPr>
          <p:nvPr/>
        </p:nvCxnSpPr>
        <p:spPr>
          <a:xfrm flipH="1">
            <a:off x="4778756" y="2549416"/>
            <a:ext cx="2" cy="561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1784478-A60D-4DEF-A5EC-3B9A4DAD64E5}"/>
              </a:ext>
            </a:extLst>
          </p:cNvPr>
          <p:cNvCxnSpPr>
            <a:cxnSpLocks/>
          </p:cNvCxnSpPr>
          <p:nvPr/>
        </p:nvCxnSpPr>
        <p:spPr>
          <a:xfrm>
            <a:off x="7986690" y="4487329"/>
            <a:ext cx="74995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5C7A6CA-0DE3-49F6-B550-C78E6B898499}"/>
              </a:ext>
            </a:extLst>
          </p:cNvPr>
          <p:cNvSpPr txBox="1"/>
          <p:nvPr/>
        </p:nvSpPr>
        <p:spPr>
          <a:xfrm>
            <a:off x="8876249" y="4221149"/>
            <a:ext cx="169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29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Current Progress</a:t>
            </a:r>
            <a:endParaRPr lang="zh-TW" altLang="en-US" dirty="0"/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072D8404-03A7-4935-B6AE-0AD0C8D8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20153F9-B361-4BD2-8AFF-07799EDEEF59}" type="datetime1">
              <a:rPr lang="zh-TW" altLang="en-US" smtClean="0"/>
              <a:t>2025/3/25</a:t>
            </a:fld>
            <a:endParaRPr lang="zh-TW" altLang="en-US" dirty="0"/>
          </a:p>
        </p:txBody>
      </p:sp>
      <p:sp>
        <p:nvSpPr>
          <p:cNvPr id="18" name="投影片編號版面配置區 4">
            <a:extLst>
              <a:ext uri="{FF2B5EF4-FFF2-40B4-BE49-F238E27FC236}">
                <a16:creationId xmlns:a16="http://schemas.microsoft.com/office/drawing/2014/main" id="{9B32148C-4556-4B21-A15C-872F4BE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BF582B9-DB89-4E02-9347-C8A98453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MAC: int8, int4 type mac are implemented and tested (by testbench).</a:t>
            </a:r>
          </a:p>
          <a:p>
            <a:r>
              <a:rPr lang="en-US" altLang="zh-TW" dirty="0"/>
              <a:t>Other parts: all written but not tested yet. </a:t>
            </a:r>
          </a:p>
          <a:p>
            <a:r>
              <a:rPr lang="en-US" altLang="zh-TW" dirty="0" err="1"/>
              <a:t>Eg.</a:t>
            </a:r>
            <a:r>
              <a:rPr lang="en-US" altLang="zh-TW" dirty="0"/>
              <a:t> int4 mac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E349F9-C572-4151-8171-8F6C33DC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4" y="4353825"/>
            <a:ext cx="929769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BAAAC51-FDD4-4DA3-BAA8-CCF8956B3FEF}"/>
              </a:ext>
            </a:extLst>
          </p:cNvPr>
          <p:cNvCxnSpPr>
            <a:cxnSpLocks/>
          </p:cNvCxnSpPr>
          <p:nvPr/>
        </p:nvCxnSpPr>
        <p:spPr>
          <a:xfrm>
            <a:off x="7691438" y="2848124"/>
            <a:ext cx="6638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F8FAC28-03D2-40B4-A1E3-A59E4B26503E}"/>
              </a:ext>
            </a:extLst>
          </p:cNvPr>
          <p:cNvCxnSpPr>
            <a:cxnSpLocks/>
          </p:cNvCxnSpPr>
          <p:nvPr/>
        </p:nvCxnSpPr>
        <p:spPr>
          <a:xfrm>
            <a:off x="7024721" y="2407287"/>
            <a:ext cx="1190592" cy="83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5006252-A9D6-44C0-909C-E1132D61A520}"/>
              </a:ext>
            </a:extLst>
          </p:cNvPr>
          <p:cNvCxnSpPr>
            <a:cxnSpLocks/>
          </p:cNvCxnSpPr>
          <p:nvPr/>
        </p:nvCxnSpPr>
        <p:spPr>
          <a:xfrm>
            <a:off x="7596188" y="2617862"/>
            <a:ext cx="71437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3DF7B1C-A2C0-44DC-9E9C-A144BCFBDCFE}"/>
              </a:ext>
            </a:extLst>
          </p:cNvPr>
          <p:cNvSpPr/>
          <p:nvPr/>
        </p:nvSpPr>
        <p:spPr>
          <a:xfrm>
            <a:off x="8450443" y="1580450"/>
            <a:ext cx="908264" cy="37823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Overall Structure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669E6F41-DFC1-407E-BBAC-80F638631AF6}"/>
              </a:ext>
            </a:extLst>
          </p:cNvPr>
          <p:cNvSpPr txBox="1">
            <a:spLocks/>
          </p:cNvSpPr>
          <p:nvPr/>
        </p:nvSpPr>
        <p:spPr>
          <a:xfrm>
            <a:off x="8610600" y="61231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95034F-3322-45AD-BDE6-E8BC7BF77B36}"/>
              </a:ext>
            </a:extLst>
          </p:cNvPr>
          <p:cNvSpPr/>
          <p:nvPr/>
        </p:nvSpPr>
        <p:spPr>
          <a:xfrm>
            <a:off x="706086" y="3392178"/>
            <a:ext cx="1644693" cy="8653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8504C7C-0F41-4CA9-802D-88301A6E567F}"/>
              </a:ext>
            </a:extLst>
          </p:cNvPr>
          <p:cNvSpPr/>
          <p:nvPr/>
        </p:nvSpPr>
        <p:spPr>
          <a:xfrm>
            <a:off x="2717966" y="2280374"/>
            <a:ext cx="2086550" cy="8653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 writer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3F7E5-E481-48FD-AA03-D8CC461A0D67}"/>
              </a:ext>
            </a:extLst>
          </p:cNvPr>
          <p:cNvSpPr/>
          <p:nvPr/>
        </p:nvSpPr>
        <p:spPr>
          <a:xfrm>
            <a:off x="2717966" y="4466138"/>
            <a:ext cx="2086550" cy="865305"/>
          </a:xfrm>
          <a:prstGeom prst="roundRect">
            <a:avLst/>
          </a:prstGeom>
          <a:solidFill>
            <a:srgbClr val="DAE3F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B_SRAM writer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9A8E7C-CBE7-4210-9249-6D9729BD194D}"/>
              </a:ext>
            </a:extLst>
          </p:cNvPr>
          <p:cNvSpPr/>
          <p:nvPr/>
        </p:nvSpPr>
        <p:spPr>
          <a:xfrm>
            <a:off x="5918834" y="1703533"/>
            <a:ext cx="1239656" cy="146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23114F-0FCD-4A1E-B01E-893558849DEA}"/>
              </a:ext>
            </a:extLst>
          </p:cNvPr>
          <p:cNvSpPr/>
          <p:nvPr/>
        </p:nvSpPr>
        <p:spPr>
          <a:xfrm>
            <a:off x="6165335" y="1957971"/>
            <a:ext cx="1239656" cy="146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529889-B639-4F78-8547-61E0EE88DF42}"/>
              </a:ext>
            </a:extLst>
          </p:cNvPr>
          <p:cNvSpPr/>
          <p:nvPr/>
        </p:nvSpPr>
        <p:spPr>
          <a:xfrm>
            <a:off x="6313644" y="2120354"/>
            <a:ext cx="1239656" cy="146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A_SRAM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F90F7F-8348-4F4D-986A-BDA921EDC265}"/>
              </a:ext>
            </a:extLst>
          </p:cNvPr>
          <p:cNvSpPr/>
          <p:nvPr/>
        </p:nvSpPr>
        <p:spPr>
          <a:xfrm>
            <a:off x="5999212" y="4212479"/>
            <a:ext cx="1239656" cy="1460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B_SRAM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51D797-49D3-4546-8F34-59379F58E8E8}"/>
              </a:ext>
            </a:extLst>
          </p:cNvPr>
          <p:cNvSpPr/>
          <p:nvPr/>
        </p:nvSpPr>
        <p:spPr>
          <a:xfrm>
            <a:off x="8594149" y="1713475"/>
            <a:ext cx="908264" cy="37823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EA93BF8-1BD3-4D67-B1CB-A1ACF3298044}"/>
              </a:ext>
            </a:extLst>
          </p:cNvPr>
          <p:cNvSpPr/>
          <p:nvPr/>
        </p:nvSpPr>
        <p:spPr>
          <a:xfrm>
            <a:off x="8743481" y="1841820"/>
            <a:ext cx="908264" cy="37823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5A3B2C0-DD12-4A38-ABD4-EF9A2E1D9550}"/>
              </a:ext>
            </a:extLst>
          </p:cNvPr>
          <p:cNvSpPr/>
          <p:nvPr/>
        </p:nvSpPr>
        <p:spPr>
          <a:xfrm>
            <a:off x="10410940" y="1782511"/>
            <a:ext cx="1314821" cy="36662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 Collector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77C60A-889F-4FB9-99E8-EEB89E637ADD}"/>
              </a:ext>
            </a:extLst>
          </p:cNvPr>
          <p:cNvSpPr txBox="1"/>
          <p:nvPr/>
        </p:nvSpPr>
        <p:spPr>
          <a:xfrm>
            <a:off x="706086" y="1474155"/>
            <a:ext cx="106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Data_A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01490D-100C-43B7-B79B-F2D4C478F75D}"/>
              </a:ext>
            </a:extLst>
          </p:cNvPr>
          <p:cNvSpPr txBox="1"/>
          <p:nvPr/>
        </p:nvSpPr>
        <p:spPr>
          <a:xfrm>
            <a:off x="1958692" y="5619180"/>
            <a:ext cx="98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箭號: 彎曲 38">
            <a:extLst>
              <a:ext uri="{FF2B5EF4-FFF2-40B4-BE49-F238E27FC236}">
                <a16:creationId xmlns:a16="http://schemas.microsoft.com/office/drawing/2014/main" id="{6BFF7726-85D9-4731-9DDF-728BE3BE25EF}"/>
              </a:ext>
            </a:extLst>
          </p:cNvPr>
          <p:cNvSpPr/>
          <p:nvPr/>
        </p:nvSpPr>
        <p:spPr>
          <a:xfrm>
            <a:off x="1820822" y="2485450"/>
            <a:ext cx="747811" cy="785524"/>
          </a:xfrm>
          <a:prstGeom prst="bentArrow">
            <a:avLst>
              <a:gd name="adj1" fmla="val 11371"/>
              <a:gd name="adj2" fmla="val 20663"/>
              <a:gd name="adj3" fmla="val 20663"/>
              <a:gd name="adj4" fmla="val 765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箭號: 彎曲 39">
            <a:extLst>
              <a:ext uri="{FF2B5EF4-FFF2-40B4-BE49-F238E27FC236}">
                <a16:creationId xmlns:a16="http://schemas.microsoft.com/office/drawing/2014/main" id="{60592AE9-3E6C-48A0-81EB-535F13C78A85}"/>
              </a:ext>
            </a:extLst>
          </p:cNvPr>
          <p:cNvSpPr/>
          <p:nvPr/>
        </p:nvSpPr>
        <p:spPr>
          <a:xfrm flipV="1">
            <a:off x="1820817" y="4404789"/>
            <a:ext cx="747812" cy="785524"/>
          </a:xfrm>
          <a:prstGeom prst="bentArrow">
            <a:avLst>
              <a:gd name="adj1" fmla="val 11371"/>
              <a:gd name="adj2" fmla="val 20663"/>
              <a:gd name="adj3" fmla="val 20663"/>
              <a:gd name="adj4" fmla="val 765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6D5DFCEA-B592-4D6D-BD07-193ED3F64A5C}"/>
              </a:ext>
            </a:extLst>
          </p:cNvPr>
          <p:cNvSpPr/>
          <p:nvPr/>
        </p:nvSpPr>
        <p:spPr>
          <a:xfrm>
            <a:off x="4910834" y="2884429"/>
            <a:ext cx="858668" cy="250498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69F03AA9-1C2D-48DE-8011-3AE1133CB6DF}"/>
              </a:ext>
            </a:extLst>
          </p:cNvPr>
          <p:cNvSpPr/>
          <p:nvPr/>
        </p:nvSpPr>
        <p:spPr>
          <a:xfrm>
            <a:off x="4899627" y="4620964"/>
            <a:ext cx="950253" cy="222500"/>
          </a:xfrm>
          <a:prstGeom prst="rightArrow">
            <a:avLst>
              <a:gd name="adj1" fmla="val 31938"/>
              <a:gd name="adj2" fmla="val 44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13D37558-3476-44D1-9956-25C6B317CAD8}"/>
              </a:ext>
            </a:extLst>
          </p:cNvPr>
          <p:cNvCxnSpPr>
            <a:stCxn id="22" idx="3"/>
          </p:cNvCxnSpPr>
          <p:nvPr/>
        </p:nvCxnSpPr>
        <p:spPr>
          <a:xfrm>
            <a:off x="1774422" y="1674210"/>
            <a:ext cx="1849114" cy="406085"/>
          </a:xfrm>
          <a:prstGeom prst="bentConnector3">
            <a:avLst>
              <a:gd name="adj1" fmla="val 99708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C623DB3B-6BB9-44C0-9420-0D77BAF910CE}"/>
              </a:ext>
            </a:extLst>
          </p:cNvPr>
          <p:cNvCxnSpPr>
            <a:cxnSpLocks/>
          </p:cNvCxnSpPr>
          <p:nvPr/>
        </p:nvCxnSpPr>
        <p:spPr>
          <a:xfrm flipV="1">
            <a:off x="2876553" y="5448807"/>
            <a:ext cx="1116872" cy="399715"/>
          </a:xfrm>
          <a:prstGeom prst="bentConnector3">
            <a:avLst>
              <a:gd name="adj1" fmla="val 99891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CC84F27-132A-424F-A359-DB3166E44EF4}"/>
              </a:ext>
            </a:extLst>
          </p:cNvPr>
          <p:cNvCxnSpPr>
            <a:cxnSpLocks/>
          </p:cNvCxnSpPr>
          <p:nvPr/>
        </p:nvCxnSpPr>
        <p:spPr>
          <a:xfrm>
            <a:off x="4899626" y="2415600"/>
            <a:ext cx="85866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7AE7BBC-FE22-469F-B008-C7FA8E1110A9}"/>
              </a:ext>
            </a:extLst>
          </p:cNvPr>
          <p:cNvCxnSpPr>
            <a:cxnSpLocks/>
          </p:cNvCxnSpPr>
          <p:nvPr/>
        </p:nvCxnSpPr>
        <p:spPr>
          <a:xfrm>
            <a:off x="4899626" y="5138163"/>
            <a:ext cx="95025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F4DB9B4-B4CF-42C8-BBC7-D7D67E5010C2}"/>
              </a:ext>
            </a:extLst>
          </p:cNvPr>
          <p:cNvCxnSpPr>
            <a:cxnSpLocks/>
          </p:cNvCxnSpPr>
          <p:nvPr/>
        </p:nvCxnSpPr>
        <p:spPr>
          <a:xfrm>
            <a:off x="4905617" y="2559419"/>
            <a:ext cx="85866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E7D1038-B8A3-483D-8DC4-297C115D164D}"/>
              </a:ext>
            </a:extLst>
          </p:cNvPr>
          <p:cNvCxnSpPr>
            <a:cxnSpLocks/>
          </p:cNvCxnSpPr>
          <p:nvPr/>
        </p:nvCxnSpPr>
        <p:spPr>
          <a:xfrm>
            <a:off x="4899626" y="2703579"/>
            <a:ext cx="85866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箭號: 左-右雙向 72">
            <a:extLst>
              <a:ext uri="{FF2B5EF4-FFF2-40B4-BE49-F238E27FC236}">
                <a16:creationId xmlns:a16="http://schemas.microsoft.com/office/drawing/2014/main" id="{DF07EC12-5951-4A02-A189-78C7EFB7ECA4}"/>
              </a:ext>
            </a:extLst>
          </p:cNvPr>
          <p:cNvSpPr/>
          <p:nvPr/>
        </p:nvSpPr>
        <p:spPr>
          <a:xfrm rot="5400000">
            <a:off x="6444383" y="3810708"/>
            <a:ext cx="514350" cy="17765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0E330C-211E-4613-9F24-493D4B215097}"/>
              </a:ext>
            </a:extLst>
          </p:cNvPr>
          <p:cNvSpPr/>
          <p:nvPr/>
        </p:nvSpPr>
        <p:spPr>
          <a:xfrm>
            <a:off x="2505075" y="3866530"/>
            <a:ext cx="4168378" cy="707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F62214D-E9F3-41AA-AF30-1B569D136B82}"/>
              </a:ext>
            </a:extLst>
          </p:cNvPr>
          <p:cNvCxnSpPr>
            <a:cxnSpLocks/>
          </p:cNvCxnSpPr>
          <p:nvPr/>
        </p:nvCxnSpPr>
        <p:spPr>
          <a:xfrm>
            <a:off x="7404991" y="4843464"/>
            <a:ext cx="95025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271F0AE5-BEF5-4565-81A0-C6B14D73335B}"/>
              </a:ext>
            </a:extLst>
          </p:cNvPr>
          <p:cNvCxnSpPr>
            <a:cxnSpLocks/>
          </p:cNvCxnSpPr>
          <p:nvPr/>
        </p:nvCxnSpPr>
        <p:spPr>
          <a:xfrm>
            <a:off x="9771953" y="4428039"/>
            <a:ext cx="50076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4E5527E-022A-4DFC-835F-789E5AB010A5}"/>
              </a:ext>
            </a:extLst>
          </p:cNvPr>
          <p:cNvCxnSpPr>
            <a:cxnSpLocks/>
          </p:cNvCxnSpPr>
          <p:nvPr/>
        </p:nvCxnSpPr>
        <p:spPr>
          <a:xfrm flipH="1">
            <a:off x="9771953" y="3418556"/>
            <a:ext cx="50076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箭號: 迴轉箭號 109">
            <a:extLst>
              <a:ext uri="{FF2B5EF4-FFF2-40B4-BE49-F238E27FC236}">
                <a16:creationId xmlns:a16="http://schemas.microsoft.com/office/drawing/2014/main" id="{13EEC746-83C3-4E98-954D-3F5827B8CA8D}"/>
              </a:ext>
            </a:extLst>
          </p:cNvPr>
          <p:cNvSpPr/>
          <p:nvPr/>
        </p:nvSpPr>
        <p:spPr>
          <a:xfrm rot="10800000" flipH="1">
            <a:off x="1661599" y="4449737"/>
            <a:ext cx="7763986" cy="2026122"/>
          </a:xfrm>
          <a:prstGeom prst="uturnArrow">
            <a:avLst>
              <a:gd name="adj1" fmla="val 3413"/>
              <a:gd name="adj2" fmla="val 11719"/>
              <a:gd name="adj3" fmla="val 16356"/>
              <a:gd name="adj4" fmla="val 43750"/>
              <a:gd name="adj5" fmla="val 348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5" name="箭號: 彎曲 114">
            <a:extLst>
              <a:ext uri="{FF2B5EF4-FFF2-40B4-BE49-F238E27FC236}">
                <a16:creationId xmlns:a16="http://schemas.microsoft.com/office/drawing/2014/main" id="{F8C8ECB3-7601-4DE5-BA45-A0DC463FBEC6}"/>
              </a:ext>
            </a:extLst>
          </p:cNvPr>
          <p:cNvSpPr/>
          <p:nvPr/>
        </p:nvSpPr>
        <p:spPr>
          <a:xfrm rot="5400000" flipH="1">
            <a:off x="9499696" y="4665226"/>
            <a:ext cx="965005" cy="2654973"/>
          </a:xfrm>
          <a:prstGeom prst="bentArrow">
            <a:avLst>
              <a:gd name="adj1" fmla="val 6165"/>
              <a:gd name="adj2" fmla="val 18502"/>
              <a:gd name="adj3" fmla="val 36515"/>
              <a:gd name="adj4" fmla="val 338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876EDAC9-4D81-4522-8E64-0802A554470F}"/>
              </a:ext>
            </a:extLst>
          </p:cNvPr>
          <p:cNvCxnSpPr>
            <a:cxnSpLocks/>
          </p:cNvCxnSpPr>
          <p:nvPr/>
        </p:nvCxnSpPr>
        <p:spPr>
          <a:xfrm rot="5400000" flipH="1">
            <a:off x="10789659" y="1423830"/>
            <a:ext cx="50076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6361773-7142-400E-B931-8452EDAAE89E}"/>
              </a:ext>
            </a:extLst>
          </p:cNvPr>
          <p:cNvSpPr txBox="1"/>
          <p:nvPr/>
        </p:nvSpPr>
        <p:spPr>
          <a:xfrm>
            <a:off x="10410940" y="729670"/>
            <a:ext cx="130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6BBD2D21-A5DA-4B12-8BFE-A1814C80AC8F}"/>
              </a:ext>
            </a:extLst>
          </p:cNvPr>
          <p:cNvSpPr txBox="1"/>
          <p:nvPr/>
        </p:nvSpPr>
        <p:spPr>
          <a:xfrm>
            <a:off x="80402" y="2433166"/>
            <a:ext cx="132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Config_in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693FA4AA-2713-4482-8A36-760672A138BE}"/>
              </a:ext>
            </a:extLst>
          </p:cNvPr>
          <p:cNvCxnSpPr/>
          <p:nvPr/>
        </p:nvCxnSpPr>
        <p:spPr>
          <a:xfrm rot="16200000" flipH="1">
            <a:off x="20191" y="3277121"/>
            <a:ext cx="988318" cy="190500"/>
          </a:xfrm>
          <a:prstGeom prst="bentConnector3">
            <a:avLst>
              <a:gd name="adj1" fmla="val 998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日期版面配置區 122">
            <a:extLst>
              <a:ext uri="{FF2B5EF4-FFF2-40B4-BE49-F238E27FC236}">
                <a16:creationId xmlns:a16="http://schemas.microsoft.com/office/drawing/2014/main" id="{4CD973D3-A8CC-4E2F-BA60-0A097316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E3AC-C17E-480D-AFF9-26FB4D5533E2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124" name="投影片編號版面配置區 123">
            <a:extLst>
              <a:ext uri="{FF2B5EF4-FFF2-40B4-BE49-F238E27FC236}">
                <a16:creationId xmlns:a16="http://schemas.microsoft.com/office/drawing/2014/main" id="{867CFF17-6209-41F2-9415-911BAEC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95034F-3322-45AD-BDE6-E8BC7BF77B36}"/>
              </a:ext>
            </a:extLst>
          </p:cNvPr>
          <p:cNvSpPr/>
          <p:nvPr/>
        </p:nvSpPr>
        <p:spPr>
          <a:xfrm>
            <a:off x="3891971" y="2904720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6BBD2D21-A5DA-4B12-8BFE-A1814C80AC8F}"/>
              </a:ext>
            </a:extLst>
          </p:cNvPr>
          <p:cNvSpPr txBox="1"/>
          <p:nvPr/>
        </p:nvSpPr>
        <p:spPr>
          <a:xfrm>
            <a:off x="1236269" y="3013724"/>
            <a:ext cx="17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Config_in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F2BC96B-D5DF-47D6-977B-864C357D2C6A}"/>
              </a:ext>
            </a:extLst>
          </p:cNvPr>
          <p:cNvCxnSpPr>
            <a:cxnSpLocks/>
          </p:cNvCxnSpPr>
          <p:nvPr/>
        </p:nvCxnSpPr>
        <p:spPr>
          <a:xfrm>
            <a:off x="3014270" y="3324089"/>
            <a:ext cx="8777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8CAB2EE-CDCB-46DE-90E4-C9298D1883C2}"/>
              </a:ext>
            </a:extLst>
          </p:cNvPr>
          <p:cNvSpPr txBox="1"/>
          <p:nvPr/>
        </p:nvSpPr>
        <p:spPr>
          <a:xfrm>
            <a:off x="2249714" y="3722653"/>
            <a:ext cx="76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D2A20C0-01B5-48BF-8607-F682FBBF7884}"/>
              </a:ext>
            </a:extLst>
          </p:cNvPr>
          <p:cNvCxnSpPr>
            <a:cxnSpLocks/>
          </p:cNvCxnSpPr>
          <p:nvPr/>
        </p:nvCxnSpPr>
        <p:spPr>
          <a:xfrm>
            <a:off x="3014270" y="3971990"/>
            <a:ext cx="8777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AC72DAD-5C0A-4641-A4FC-12376BD7393F}"/>
              </a:ext>
            </a:extLst>
          </p:cNvPr>
          <p:cNvCxnSpPr>
            <a:cxnSpLocks/>
          </p:cNvCxnSpPr>
          <p:nvPr/>
        </p:nvCxnSpPr>
        <p:spPr>
          <a:xfrm rot="16200000">
            <a:off x="4648408" y="2465869"/>
            <a:ext cx="8777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6ADA007-1C16-4FDA-95FD-FDCB701C92FA}"/>
              </a:ext>
            </a:extLst>
          </p:cNvPr>
          <p:cNvSpPr txBox="1"/>
          <p:nvPr/>
        </p:nvSpPr>
        <p:spPr>
          <a:xfrm>
            <a:off x="4467842" y="1417975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2AD23C6-CFD6-4C27-BD95-66FEB2F2451E}"/>
              </a:ext>
            </a:extLst>
          </p:cNvPr>
          <p:cNvCxnSpPr>
            <a:cxnSpLocks/>
          </p:cNvCxnSpPr>
          <p:nvPr/>
        </p:nvCxnSpPr>
        <p:spPr>
          <a:xfrm>
            <a:off x="6175827" y="3164786"/>
            <a:ext cx="8777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53E4A40-029F-4480-8EFC-2D7B7B27E196}"/>
              </a:ext>
            </a:extLst>
          </p:cNvPr>
          <p:cNvSpPr txBox="1"/>
          <p:nvPr/>
        </p:nvSpPr>
        <p:spPr>
          <a:xfrm>
            <a:off x="7104743" y="2862703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Int8_sram_start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4BF253F-D4BD-42B1-8155-14618EB7582C}"/>
              </a:ext>
            </a:extLst>
          </p:cNvPr>
          <p:cNvCxnSpPr>
            <a:cxnSpLocks/>
          </p:cNvCxnSpPr>
          <p:nvPr/>
        </p:nvCxnSpPr>
        <p:spPr>
          <a:xfrm>
            <a:off x="6175827" y="3639922"/>
            <a:ext cx="8777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730E233-5BE4-47F7-BE83-7C5519EDB3AF}"/>
              </a:ext>
            </a:extLst>
          </p:cNvPr>
          <p:cNvSpPr txBox="1"/>
          <p:nvPr/>
        </p:nvSpPr>
        <p:spPr>
          <a:xfrm>
            <a:off x="7104743" y="3337839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Int4_sram_start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2D360EA-2838-4160-B811-893E00038797}"/>
              </a:ext>
            </a:extLst>
          </p:cNvPr>
          <p:cNvCxnSpPr>
            <a:cxnSpLocks/>
          </p:cNvCxnSpPr>
          <p:nvPr/>
        </p:nvCxnSpPr>
        <p:spPr>
          <a:xfrm>
            <a:off x="4311607" y="4382084"/>
            <a:ext cx="0" cy="67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3A03CE2-63BD-48FB-B3EE-7D7A00FC1A4D}"/>
              </a:ext>
            </a:extLst>
          </p:cNvPr>
          <p:cNvSpPr txBox="1"/>
          <p:nvPr/>
        </p:nvSpPr>
        <p:spPr>
          <a:xfrm rot="3123389">
            <a:off x="3882912" y="5504202"/>
            <a:ext cx="154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74CB1BC-04B1-403E-9463-D3A37E09E4B8}"/>
              </a:ext>
            </a:extLst>
          </p:cNvPr>
          <p:cNvCxnSpPr>
            <a:cxnSpLocks/>
          </p:cNvCxnSpPr>
          <p:nvPr/>
        </p:nvCxnSpPr>
        <p:spPr>
          <a:xfrm>
            <a:off x="5087258" y="4382084"/>
            <a:ext cx="0" cy="67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FB46F0E-B6A2-4BBD-9705-3A35323CBFB7}"/>
              </a:ext>
            </a:extLst>
          </p:cNvPr>
          <p:cNvSpPr txBox="1"/>
          <p:nvPr/>
        </p:nvSpPr>
        <p:spPr>
          <a:xfrm rot="3246638">
            <a:off x="4620243" y="5638042"/>
            <a:ext cx="195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D27C4C0-87AB-4691-A0B1-4FFC7BE90DA7}"/>
              </a:ext>
            </a:extLst>
          </p:cNvPr>
          <p:cNvCxnSpPr>
            <a:cxnSpLocks/>
          </p:cNvCxnSpPr>
          <p:nvPr/>
        </p:nvCxnSpPr>
        <p:spPr>
          <a:xfrm>
            <a:off x="5900058" y="4382084"/>
            <a:ext cx="0" cy="676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61400E6-0906-4E9A-90B8-D5E1A5A5CB44}"/>
              </a:ext>
            </a:extLst>
          </p:cNvPr>
          <p:cNvSpPr txBox="1"/>
          <p:nvPr/>
        </p:nvSpPr>
        <p:spPr>
          <a:xfrm rot="3246638">
            <a:off x="5459963" y="5597838"/>
            <a:ext cx="195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to_PPU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48FF2D-DC9A-47EE-9789-BFB5E98E3146}"/>
              </a:ext>
            </a:extLst>
          </p:cNvPr>
          <p:cNvCxnSpPr>
            <a:cxnSpLocks/>
          </p:cNvCxnSpPr>
          <p:nvPr/>
        </p:nvCxnSpPr>
        <p:spPr>
          <a:xfrm>
            <a:off x="6175826" y="4147922"/>
            <a:ext cx="1632860" cy="5722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A5F7DA3-33D2-426A-B97E-BA93F9E567E0}"/>
              </a:ext>
            </a:extLst>
          </p:cNvPr>
          <p:cNvSpPr txBox="1"/>
          <p:nvPr/>
        </p:nvSpPr>
        <p:spPr>
          <a:xfrm>
            <a:off x="7859485" y="4472807"/>
            <a:ext cx="200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MAC_mode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115481-977B-45A9-96F8-04AEEF74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CFAC-1447-4A02-8176-DD72D1BAB147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3038C9-A688-4214-86F4-AAA899D2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6ADA007-1C16-4FDA-95FD-FDCB701C92FA}"/>
              </a:ext>
            </a:extLst>
          </p:cNvPr>
          <p:cNvSpPr txBox="1"/>
          <p:nvPr/>
        </p:nvSpPr>
        <p:spPr>
          <a:xfrm>
            <a:off x="7932047" y="104528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Rst_n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905B3B7-1705-4EFB-AF86-0EF50268BAEA}"/>
              </a:ext>
            </a:extLst>
          </p:cNvPr>
          <p:cNvSpPr txBox="1"/>
          <p:nvPr/>
        </p:nvSpPr>
        <p:spPr>
          <a:xfrm>
            <a:off x="9310905" y="1553095"/>
            <a:ext cx="272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every other parts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DDF7CE1-0878-4BAA-829C-49F2692C17D0}"/>
              </a:ext>
            </a:extLst>
          </p:cNvPr>
          <p:cNvSpPr/>
          <p:nvPr/>
        </p:nvSpPr>
        <p:spPr>
          <a:xfrm>
            <a:off x="7587333" y="931076"/>
            <a:ext cx="1821543" cy="8236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內容版面配置區 2">
            <a:extLst>
              <a:ext uri="{FF2B5EF4-FFF2-40B4-BE49-F238E27FC236}">
                <a16:creationId xmlns:a16="http://schemas.microsoft.com/office/drawing/2014/main" id="{9B7FA7E3-B381-47FC-BE2E-411C010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399"/>
            <a:ext cx="5018314" cy="34845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 err="1"/>
              <a:t>rst_n</a:t>
            </a:r>
            <a:r>
              <a:rPr lang="en-US" altLang="zh-TW" sz="2400" dirty="0"/>
              <a:t> reset signal is transmitted to all parts to delete stored data if necessary. </a:t>
            </a:r>
            <a:endParaRPr lang="zh-TW" altLang="en-US" sz="2400" dirty="0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8F33A101-66EE-4361-A750-25E8A3901512}"/>
              </a:ext>
            </a:extLst>
          </p:cNvPr>
          <p:cNvSpPr/>
          <p:nvPr/>
        </p:nvSpPr>
        <p:spPr>
          <a:xfrm>
            <a:off x="7302818" y="2788602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5CFCD83-6045-4B72-AC80-4A7886F76F4A}"/>
              </a:ext>
            </a:extLst>
          </p:cNvPr>
          <p:cNvCxnSpPr>
            <a:cxnSpLocks/>
          </p:cNvCxnSpPr>
          <p:nvPr/>
        </p:nvCxnSpPr>
        <p:spPr>
          <a:xfrm>
            <a:off x="6425117" y="3207971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A58B718-A261-4930-BE88-FB1F6E215517}"/>
              </a:ext>
            </a:extLst>
          </p:cNvPr>
          <p:cNvCxnSpPr>
            <a:cxnSpLocks/>
          </p:cNvCxnSpPr>
          <p:nvPr/>
        </p:nvCxnSpPr>
        <p:spPr>
          <a:xfrm>
            <a:off x="6425117" y="3855872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CF751277-0815-482A-A256-4F68D07CFC35}"/>
              </a:ext>
            </a:extLst>
          </p:cNvPr>
          <p:cNvCxnSpPr>
            <a:cxnSpLocks/>
          </p:cNvCxnSpPr>
          <p:nvPr/>
        </p:nvCxnSpPr>
        <p:spPr>
          <a:xfrm rot="16200000">
            <a:off x="8059255" y="2349751"/>
            <a:ext cx="877701" cy="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36DDDACD-A3BA-4132-9C72-188A11D01499}"/>
              </a:ext>
            </a:extLst>
          </p:cNvPr>
          <p:cNvCxnSpPr>
            <a:cxnSpLocks/>
          </p:cNvCxnSpPr>
          <p:nvPr/>
        </p:nvCxnSpPr>
        <p:spPr>
          <a:xfrm>
            <a:off x="9586674" y="3048668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36D57BD-9191-446B-A4D6-7A91E4B54BCF}"/>
              </a:ext>
            </a:extLst>
          </p:cNvPr>
          <p:cNvCxnSpPr>
            <a:cxnSpLocks/>
          </p:cNvCxnSpPr>
          <p:nvPr/>
        </p:nvCxnSpPr>
        <p:spPr>
          <a:xfrm>
            <a:off x="9586674" y="3523804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E3B99BC-E03D-4C5C-ACC0-4EF628239B8D}"/>
              </a:ext>
            </a:extLst>
          </p:cNvPr>
          <p:cNvCxnSpPr>
            <a:cxnSpLocks/>
          </p:cNvCxnSpPr>
          <p:nvPr/>
        </p:nvCxnSpPr>
        <p:spPr>
          <a:xfrm>
            <a:off x="7722454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9EE0B7D-8915-48B0-8AF0-438CA209CD4C}"/>
              </a:ext>
            </a:extLst>
          </p:cNvPr>
          <p:cNvCxnSpPr>
            <a:cxnSpLocks/>
          </p:cNvCxnSpPr>
          <p:nvPr/>
        </p:nvCxnSpPr>
        <p:spPr>
          <a:xfrm>
            <a:off x="84981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C5AF3524-9D47-4B0E-93CE-1B5835D5ED7A}"/>
              </a:ext>
            </a:extLst>
          </p:cNvPr>
          <p:cNvCxnSpPr>
            <a:cxnSpLocks/>
          </p:cNvCxnSpPr>
          <p:nvPr/>
        </p:nvCxnSpPr>
        <p:spPr>
          <a:xfrm>
            <a:off x="93109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98A65A7-866B-4278-8F75-B2F707FF4D26}"/>
              </a:ext>
            </a:extLst>
          </p:cNvPr>
          <p:cNvCxnSpPr>
            <a:cxnSpLocks/>
          </p:cNvCxnSpPr>
          <p:nvPr/>
        </p:nvCxnSpPr>
        <p:spPr>
          <a:xfrm>
            <a:off x="9586673" y="4031804"/>
            <a:ext cx="1632860" cy="572236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日期版面配置區 28">
            <a:extLst>
              <a:ext uri="{FF2B5EF4-FFF2-40B4-BE49-F238E27FC236}">
                <a16:creationId xmlns:a16="http://schemas.microsoft.com/office/drawing/2014/main" id="{9E4AD248-E777-4BF5-BF8D-29C51684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7339-72E8-4776-9AE1-3CE600405B2F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B13BD32E-D42F-4B76-8594-BD3CE25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9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70" name="內容版面配置區 2">
            <a:extLst>
              <a:ext uri="{FF2B5EF4-FFF2-40B4-BE49-F238E27FC236}">
                <a16:creationId xmlns:a16="http://schemas.microsoft.com/office/drawing/2014/main" id="{9B7FA7E3-B381-47FC-BE2E-411C010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314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Control unit will figure out which mode is currently needed by reading </a:t>
            </a:r>
            <a:r>
              <a:rPr lang="en-US" altLang="zh-TW" sz="2400" dirty="0" err="1"/>
              <a:t>config_in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Give corresponding signals to </a:t>
            </a:r>
            <a:r>
              <a:rPr lang="en-US" altLang="zh-TW" sz="2400" dirty="0" err="1"/>
              <a:t>sram_writers</a:t>
            </a:r>
            <a:r>
              <a:rPr lang="en-US" altLang="zh-TW" sz="2400" dirty="0"/>
              <a:t> for </a:t>
            </a:r>
            <a:r>
              <a:rPr lang="en-US" altLang="zh-TW" sz="2400" dirty="0" err="1"/>
              <a:t>differen</a:t>
            </a:r>
            <a:r>
              <a:rPr lang="en-US" altLang="zh-TW" sz="2400" dirty="0"/>
              <a:t> types of address generation.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F7D2C6-920A-461E-9426-F6E815B02964}"/>
              </a:ext>
            </a:extLst>
          </p:cNvPr>
          <p:cNvSpPr txBox="1"/>
          <p:nvPr/>
        </p:nvSpPr>
        <p:spPr>
          <a:xfrm>
            <a:off x="10451345" y="2252284"/>
            <a:ext cx="1719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Int8_sram_start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2361972-8742-424E-B6C4-FFFCD90F34EC}"/>
              </a:ext>
            </a:extLst>
          </p:cNvPr>
          <p:cNvSpPr txBox="1"/>
          <p:nvPr/>
        </p:nvSpPr>
        <p:spPr>
          <a:xfrm>
            <a:off x="10459020" y="3224203"/>
            <a:ext cx="163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Int4_sram_start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3E3CC0-95C9-4E3F-913B-35755042A232}"/>
              </a:ext>
            </a:extLst>
          </p:cNvPr>
          <p:cNvSpPr txBox="1"/>
          <p:nvPr/>
        </p:nvSpPr>
        <p:spPr>
          <a:xfrm>
            <a:off x="9443006" y="1529884"/>
            <a:ext cx="241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SRAM writers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B494391-DC76-48F7-B447-7C0FD2559E8B}"/>
              </a:ext>
            </a:extLst>
          </p:cNvPr>
          <p:cNvSpPr/>
          <p:nvPr/>
        </p:nvSpPr>
        <p:spPr>
          <a:xfrm>
            <a:off x="10081667" y="2160483"/>
            <a:ext cx="2242467" cy="2130967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2297450-B1F0-4F95-AB2B-EB358B3DE1D4}"/>
              </a:ext>
            </a:extLst>
          </p:cNvPr>
          <p:cNvSpPr/>
          <p:nvPr/>
        </p:nvSpPr>
        <p:spPr>
          <a:xfrm>
            <a:off x="7302818" y="2788602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4DB7E0A-E9A7-44B7-B3A3-7B4F5CE1898A}"/>
              </a:ext>
            </a:extLst>
          </p:cNvPr>
          <p:cNvCxnSpPr>
            <a:cxnSpLocks/>
          </p:cNvCxnSpPr>
          <p:nvPr/>
        </p:nvCxnSpPr>
        <p:spPr>
          <a:xfrm>
            <a:off x="6425117" y="3207971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5444AF8-BB00-460F-9425-2544245DBBE2}"/>
              </a:ext>
            </a:extLst>
          </p:cNvPr>
          <p:cNvCxnSpPr>
            <a:cxnSpLocks/>
          </p:cNvCxnSpPr>
          <p:nvPr/>
        </p:nvCxnSpPr>
        <p:spPr>
          <a:xfrm>
            <a:off x="6425117" y="3855872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5A85883-C85F-4043-967B-228AA5915142}"/>
              </a:ext>
            </a:extLst>
          </p:cNvPr>
          <p:cNvCxnSpPr>
            <a:cxnSpLocks/>
          </p:cNvCxnSpPr>
          <p:nvPr/>
        </p:nvCxnSpPr>
        <p:spPr>
          <a:xfrm rot="16200000">
            <a:off x="8059255" y="2349751"/>
            <a:ext cx="877701" cy="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5CEE513-3A57-4509-A541-A6742E13CFB8}"/>
              </a:ext>
            </a:extLst>
          </p:cNvPr>
          <p:cNvCxnSpPr>
            <a:cxnSpLocks/>
          </p:cNvCxnSpPr>
          <p:nvPr/>
        </p:nvCxnSpPr>
        <p:spPr>
          <a:xfrm>
            <a:off x="9586674" y="3048668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9C951C0-5322-487B-BA0D-8A663758BE1A}"/>
              </a:ext>
            </a:extLst>
          </p:cNvPr>
          <p:cNvCxnSpPr>
            <a:cxnSpLocks/>
          </p:cNvCxnSpPr>
          <p:nvPr/>
        </p:nvCxnSpPr>
        <p:spPr>
          <a:xfrm>
            <a:off x="9586674" y="3523804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3D5935C-F806-4922-A669-8A898CCA36B2}"/>
              </a:ext>
            </a:extLst>
          </p:cNvPr>
          <p:cNvCxnSpPr>
            <a:cxnSpLocks/>
          </p:cNvCxnSpPr>
          <p:nvPr/>
        </p:nvCxnSpPr>
        <p:spPr>
          <a:xfrm>
            <a:off x="9586673" y="4031804"/>
            <a:ext cx="1632860" cy="572236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66EDFC-0BC8-4C4F-9975-3ED8A3463D7B}"/>
              </a:ext>
            </a:extLst>
          </p:cNvPr>
          <p:cNvCxnSpPr>
            <a:cxnSpLocks/>
          </p:cNvCxnSpPr>
          <p:nvPr/>
        </p:nvCxnSpPr>
        <p:spPr>
          <a:xfrm>
            <a:off x="7722454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DCD1A25-1367-4577-B9A3-F4B1E907C277}"/>
              </a:ext>
            </a:extLst>
          </p:cNvPr>
          <p:cNvCxnSpPr>
            <a:cxnSpLocks/>
          </p:cNvCxnSpPr>
          <p:nvPr/>
        </p:nvCxnSpPr>
        <p:spPr>
          <a:xfrm>
            <a:off x="84981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BB05E41F-6189-48BE-B5B6-482E1F279A9B}"/>
              </a:ext>
            </a:extLst>
          </p:cNvPr>
          <p:cNvCxnSpPr>
            <a:cxnSpLocks/>
          </p:cNvCxnSpPr>
          <p:nvPr/>
        </p:nvCxnSpPr>
        <p:spPr>
          <a:xfrm>
            <a:off x="93109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966EB1-A1BB-4F28-ABEE-7712005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F161-6476-490D-B08D-B8C603C22357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31E94F-59E7-46AB-B059-7BD09AF3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0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95034F-3322-45AD-BDE6-E8BC7BF77B36}"/>
              </a:ext>
            </a:extLst>
          </p:cNvPr>
          <p:cNvSpPr/>
          <p:nvPr/>
        </p:nvSpPr>
        <p:spPr>
          <a:xfrm>
            <a:off x="7302818" y="2788602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F2BC96B-D5DF-47D6-977B-864C357D2C6A}"/>
              </a:ext>
            </a:extLst>
          </p:cNvPr>
          <p:cNvCxnSpPr>
            <a:cxnSpLocks/>
          </p:cNvCxnSpPr>
          <p:nvPr/>
        </p:nvCxnSpPr>
        <p:spPr>
          <a:xfrm>
            <a:off x="6425117" y="3207971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D2A20C0-01B5-48BF-8607-F682FBBF7884}"/>
              </a:ext>
            </a:extLst>
          </p:cNvPr>
          <p:cNvCxnSpPr>
            <a:cxnSpLocks/>
          </p:cNvCxnSpPr>
          <p:nvPr/>
        </p:nvCxnSpPr>
        <p:spPr>
          <a:xfrm>
            <a:off x="6425117" y="3855872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AC72DAD-5C0A-4641-A4FC-12376BD7393F}"/>
              </a:ext>
            </a:extLst>
          </p:cNvPr>
          <p:cNvCxnSpPr>
            <a:cxnSpLocks/>
          </p:cNvCxnSpPr>
          <p:nvPr/>
        </p:nvCxnSpPr>
        <p:spPr>
          <a:xfrm rot="16200000">
            <a:off x="8059255" y="2349751"/>
            <a:ext cx="877701" cy="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2AD23C6-CFD6-4C27-BD95-66FEB2F2451E}"/>
              </a:ext>
            </a:extLst>
          </p:cNvPr>
          <p:cNvCxnSpPr>
            <a:cxnSpLocks/>
          </p:cNvCxnSpPr>
          <p:nvPr/>
        </p:nvCxnSpPr>
        <p:spPr>
          <a:xfrm>
            <a:off x="9586674" y="3048668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4BF253F-D4BD-42B1-8155-14618EB7582C}"/>
              </a:ext>
            </a:extLst>
          </p:cNvPr>
          <p:cNvCxnSpPr>
            <a:cxnSpLocks/>
          </p:cNvCxnSpPr>
          <p:nvPr/>
        </p:nvCxnSpPr>
        <p:spPr>
          <a:xfrm>
            <a:off x="9586674" y="3523804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48FF2D-DC9A-47EE-9789-BFB5E98E3146}"/>
              </a:ext>
            </a:extLst>
          </p:cNvPr>
          <p:cNvCxnSpPr>
            <a:cxnSpLocks/>
          </p:cNvCxnSpPr>
          <p:nvPr/>
        </p:nvCxnSpPr>
        <p:spPr>
          <a:xfrm>
            <a:off x="9586673" y="4031804"/>
            <a:ext cx="1632860" cy="572236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C0D4B2-16BB-403C-AD05-512B996CBFE3}"/>
              </a:ext>
            </a:extLst>
          </p:cNvPr>
          <p:cNvSpPr txBox="1"/>
          <p:nvPr/>
        </p:nvSpPr>
        <p:spPr>
          <a:xfrm>
            <a:off x="7002954" y="5972762"/>
            <a:ext cx="16009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SRAMs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0D6F221-FD71-410F-8B85-A6AA8784F6FE}"/>
              </a:ext>
            </a:extLst>
          </p:cNvPr>
          <p:cNvSpPr/>
          <p:nvPr/>
        </p:nvSpPr>
        <p:spPr>
          <a:xfrm>
            <a:off x="6683835" y="4829371"/>
            <a:ext cx="2116884" cy="994764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65FF4D-0765-4441-9CF5-288066589227}"/>
              </a:ext>
            </a:extLst>
          </p:cNvPr>
          <p:cNvSpPr txBox="1"/>
          <p:nvPr/>
        </p:nvSpPr>
        <p:spPr>
          <a:xfrm>
            <a:off x="6959602" y="5063955"/>
            <a:ext cx="200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1334E4E-8301-427D-A90D-D7A7DF0478E1}"/>
              </a:ext>
            </a:extLst>
          </p:cNvPr>
          <p:cNvCxnSpPr>
            <a:cxnSpLocks/>
          </p:cNvCxnSpPr>
          <p:nvPr/>
        </p:nvCxnSpPr>
        <p:spPr>
          <a:xfrm>
            <a:off x="7722454" y="4323116"/>
            <a:ext cx="0" cy="676148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5529C45-93D1-4491-B663-D7DEA73B1BFE}"/>
              </a:ext>
            </a:extLst>
          </p:cNvPr>
          <p:cNvCxnSpPr>
            <a:cxnSpLocks/>
          </p:cNvCxnSpPr>
          <p:nvPr/>
        </p:nvCxnSpPr>
        <p:spPr>
          <a:xfrm>
            <a:off x="84981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6C96228-B0F0-4875-ABB6-9762F5D974F2}"/>
              </a:ext>
            </a:extLst>
          </p:cNvPr>
          <p:cNvCxnSpPr>
            <a:cxnSpLocks/>
          </p:cNvCxnSpPr>
          <p:nvPr/>
        </p:nvCxnSpPr>
        <p:spPr>
          <a:xfrm>
            <a:off x="93109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EE428388-0FC5-4F7B-8C6E-152DD9E4DBB6}"/>
              </a:ext>
            </a:extLst>
          </p:cNvPr>
          <p:cNvSpPr txBox="1">
            <a:spLocks/>
          </p:cNvSpPr>
          <p:nvPr/>
        </p:nvSpPr>
        <p:spPr>
          <a:xfrm>
            <a:off x="851325" y="2263073"/>
            <a:ext cx="5018314" cy="317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Count how many cycles have passed for a certain calculation, and will give signals to transmit data to different parts. </a:t>
            </a:r>
          </a:p>
          <a:p>
            <a:r>
              <a:rPr lang="en-US" altLang="zh-TW" sz="2400" dirty="0" err="1"/>
              <a:t>to_MAC</a:t>
            </a:r>
            <a:r>
              <a:rPr lang="en-US" altLang="zh-TW" sz="2400" dirty="0"/>
              <a:t>: data from SRAM to MAC</a:t>
            </a:r>
          </a:p>
          <a:p>
            <a:endParaRPr lang="en-US" altLang="zh-TW" sz="2400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03C875B9-2FCE-488D-B645-D5E5A21A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3F82-3B47-486D-82F8-319DCD7A3FAC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D6E57-E190-4919-8CD4-778C8CF3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7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95034F-3322-45AD-BDE6-E8BC7BF77B36}"/>
              </a:ext>
            </a:extLst>
          </p:cNvPr>
          <p:cNvSpPr/>
          <p:nvPr/>
        </p:nvSpPr>
        <p:spPr>
          <a:xfrm>
            <a:off x="7302818" y="2788602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F2BC96B-D5DF-47D6-977B-864C357D2C6A}"/>
              </a:ext>
            </a:extLst>
          </p:cNvPr>
          <p:cNvCxnSpPr>
            <a:cxnSpLocks/>
          </p:cNvCxnSpPr>
          <p:nvPr/>
        </p:nvCxnSpPr>
        <p:spPr>
          <a:xfrm>
            <a:off x="6425117" y="3207971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D2A20C0-01B5-48BF-8607-F682FBBF7884}"/>
              </a:ext>
            </a:extLst>
          </p:cNvPr>
          <p:cNvCxnSpPr>
            <a:cxnSpLocks/>
          </p:cNvCxnSpPr>
          <p:nvPr/>
        </p:nvCxnSpPr>
        <p:spPr>
          <a:xfrm>
            <a:off x="6425117" y="3855872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AC72DAD-5C0A-4641-A4FC-12376BD7393F}"/>
              </a:ext>
            </a:extLst>
          </p:cNvPr>
          <p:cNvCxnSpPr>
            <a:cxnSpLocks/>
          </p:cNvCxnSpPr>
          <p:nvPr/>
        </p:nvCxnSpPr>
        <p:spPr>
          <a:xfrm rot="16200000">
            <a:off x="8059255" y="2349751"/>
            <a:ext cx="877701" cy="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2AD23C6-CFD6-4C27-BD95-66FEB2F2451E}"/>
              </a:ext>
            </a:extLst>
          </p:cNvPr>
          <p:cNvCxnSpPr>
            <a:cxnSpLocks/>
          </p:cNvCxnSpPr>
          <p:nvPr/>
        </p:nvCxnSpPr>
        <p:spPr>
          <a:xfrm>
            <a:off x="9586674" y="3048668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4BF253F-D4BD-42B1-8155-14618EB7582C}"/>
              </a:ext>
            </a:extLst>
          </p:cNvPr>
          <p:cNvCxnSpPr>
            <a:cxnSpLocks/>
          </p:cNvCxnSpPr>
          <p:nvPr/>
        </p:nvCxnSpPr>
        <p:spPr>
          <a:xfrm>
            <a:off x="9586674" y="3523804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2D360EA-2838-4160-B811-893E00038797}"/>
              </a:ext>
            </a:extLst>
          </p:cNvPr>
          <p:cNvCxnSpPr>
            <a:cxnSpLocks/>
          </p:cNvCxnSpPr>
          <p:nvPr/>
        </p:nvCxnSpPr>
        <p:spPr>
          <a:xfrm>
            <a:off x="7722454" y="426596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74CB1BC-04B1-403E-9463-D3A37E09E4B8}"/>
              </a:ext>
            </a:extLst>
          </p:cNvPr>
          <p:cNvCxnSpPr>
            <a:cxnSpLocks/>
          </p:cNvCxnSpPr>
          <p:nvPr/>
        </p:nvCxnSpPr>
        <p:spPr>
          <a:xfrm>
            <a:off x="8498105" y="4265966"/>
            <a:ext cx="0" cy="676148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D27C4C0-87AB-4691-A0B1-4FFC7BE90DA7}"/>
              </a:ext>
            </a:extLst>
          </p:cNvPr>
          <p:cNvCxnSpPr>
            <a:cxnSpLocks/>
          </p:cNvCxnSpPr>
          <p:nvPr/>
        </p:nvCxnSpPr>
        <p:spPr>
          <a:xfrm>
            <a:off x="9310905" y="4265966"/>
            <a:ext cx="0" cy="676148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48FF2D-DC9A-47EE-9789-BFB5E98E3146}"/>
              </a:ext>
            </a:extLst>
          </p:cNvPr>
          <p:cNvCxnSpPr>
            <a:cxnSpLocks/>
          </p:cNvCxnSpPr>
          <p:nvPr/>
        </p:nvCxnSpPr>
        <p:spPr>
          <a:xfrm>
            <a:off x="9586673" y="4031804"/>
            <a:ext cx="1632860" cy="572236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內容版面配置區 2">
            <a:extLst>
              <a:ext uri="{FF2B5EF4-FFF2-40B4-BE49-F238E27FC236}">
                <a16:creationId xmlns:a16="http://schemas.microsoft.com/office/drawing/2014/main" id="{9B7FA7E3-B381-47FC-BE2E-411C010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314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Count how many cycles have passed for a certain calculation, and will give signals to transmit data to different parts. </a:t>
            </a:r>
          </a:p>
          <a:p>
            <a:r>
              <a:rPr lang="en-US" altLang="zh-TW" sz="2400" dirty="0" err="1"/>
              <a:t>from_MAC</a:t>
            </a:r>
            <a:r>
              <a:rPr lang="en-US" altLang="zh-TW" sz="2400" dirty="0"/>
              <a:t>: data from MAC to ACC</a:t>
            </a:r>
          </a:p>
          <a:p>
            <a:r>
              <a:rPr lang="en-US" altLang="zh-TW" sz="2400" dirty="0" err="1"/>
              <a:t>to_PPU</a:t>
            </a:r>
            <a:r>
              <a:rPr lang="en-US" altLang="zh-TW" sz="2400" dirty="0"/>
              <a:t>: data from ACC to PPU</a:t>
            </a:r>
          </a:p>
          <a:p>
            <a:endParaRPr lang="en-US" altLang="zh-TW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CA406A-1803-4510-91BF-EBC6B2E4270D}"/>
              </a:ext>
            </a:extLst>
          </p:cNvPr>
          <p:cNvSpPr txBox="1"/>
          <p:nvPr/>
        </p:nvSpPr>
        <p:spPr>
          <a:xfrm rot="3246638">
            <a:off x="8045614" y="5521924"/>
            <a:ext cx="195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from_MAC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CB36E3-2671-4282-A303-81BF013BA3B8}"/>
              </a:ext>
            </a:extLst>
          </p:cNvPr>
          <p:cNvSpPr txBox="1"/>
          <p:nvPr/>
        </p:nvSpPr>
        <p:spPr>
          <a:xfrm rot="3246638">
            <a:off x="8885334" y="5481720"/>
            <a:ext cx="195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to_PPU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C0D4B2-16BB-403C-AD05-512B996CBFE3}"/>
              </a:ext>
            </a:extLst>
          </p:cNvPr>
          <p:cNvSpPr txBox="1"/>
          <p:nvPr/>
        </p:nvSpPr>
        <p:spPr>
          <a:xfrm>
            <a:off x="4122388" y="6086914"/>
            <a:ext cx="35284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accumulation collector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0D6F221-FD71-410F-8B85-A6AA8784F6FE}"/>
              </a:ext>
            </a:extLst>
          </p:cNvPr>
          <p:cNvSpPr/>
          <p:nvPr/>
        </p:nvSpPr>
        <p:spPr>
          <a:xfrm>
            <a:off x="8364612" y="4382249"/>
            <a:ext cx="2158247" cy="2130967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18BA04-27E6-4B3B-8A14-C40E84F9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60A7-E7F9-4C8C-BB92-D3329704F65A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54017C-6445-40D7-B5AE-B7FE9CAC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1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1845B-A126-4551-BAB6-C4EA44D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0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95034F-3322-45AD-BDE6-E8BC7BF77B36}"/>
              </a:ext>
            </a:extLst>
          </p:cNvPr>
          <p:cNvSpPr/>
          <p:nvPr/>
        </p:nvSpPr>
        <p:spPr>
          <a:xfrm>
            <a:off x="7302818" y="2788602"/>
            <a:ext cx="2283857" cy="14773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F2BC96B-D5DF-47D6-977B-864C357D2C6A}"/>
              </a:ext>
            </a:extLst>
          </p:cNvPr>
          <p:cNvCxnSpPr>
            <a:cxnSpLocks/>
          </p:cNvCxnSpPr>
          <p:nvPr/>
        </p:nvCxnSpPr>
        <p:spPr>
          <a:xfrm>
            <a:off x="6425117" y="3207971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D2A20C0-01B5-48BF-8607-F682FBBF7884}"/>
              </a:ext>
            </a:extLst>
          </p:cNvPr>
          <p:cNvCxnSpPr>
            <a:cxnSpLocks/>
          </p:cNvCxnSpPr>
          <p:nvPr/>
        </p:nvCxnSpPr>
        <p:spPr>
          <a:xfrm>
            <a:off x="6425117" y="3855872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AC72DAD-5C0A-4641-A4FC-12376BD7393F}"/>
              </a:ext>
            </a:extLst>
          </p:cNvPr>
          <p:cNvCxnSpPr>
            <a:cxnSpLocks/>
          </p:cNvCxnSpPr>
          <p:nvPr/>
        </p:nvCxnSpPr>
        <p:spPr>
          <a:xfrm rot="16200000">
            <a:off x="8059255" y="2349751"/>
            <a:ext cx="877701" cy="0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2AD23C6-CFD6-4C27-BD95-66FEB2F2451E}"/>
              </a:ext>
            </a:extLst>
          </p:cNvPr>
          <p:cNvCxnSpPr>
            <a:cxnSpLocks/>
          </p:cNvCxnSpPr>
          <p:nvPr/>
        </p:nvCxnSpPr>
        <p:spPr>
          <a:xfrm>
            <a:off x="9586674" y="3048668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4BF253F-D4BD-42B1-8155-14618EB7582C}"/>
              </a:ext>
            </a:extLst>
          </p:cNvPr>
          <p:cNvCxnSpPr>
            <a:cxnSpLocks/>
          </p:cNvCxnSpPr>
          <p:nvPr/>
        </p:nvCxnSpPr>
        <p:spPr>
          <a:xfrm>
            <a:off x="9586674" y="3523804"/>
            <a:ext cx="877701" cy="0"/>
          </a:xfrm>
          <a:prstGeom prst="straightConnector1">
            <a:avLst/>
          </a:prstGeom>
          <a:ln w="76200">
            <a:solidFill>
              <a:srgbClr val="000000">
                <a:alpha val="1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48FF2D-DC9A-47EE-9789-BFB5E98E3146}"/>
              </a:ext>
            </a:extLst>
          </p:cNvPr>
          <p:cNvCxnSpPr>
            <a:cxnSpLocks/>
          </p:cNvCxnSpPr>
          <p:nvPr/>
        </p:nvCxnSpPr>
        <p:spPr>
          <a:xfrm>
            <a:off x="9586673" y="4031804"/>
            <a:ext cx="1632860" cy="572236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內容版面配置區 2">
            <a:extLst>
              <a:ext uri="{FF2B5EF4-FFF2-40B4-BE49-F238E27FC236}">
                <a16:creationId xmlns:a16="http://schemas.microsoft.com/office/drawing/2014/main" id="{9B7FA7E3-B381-47FC-BE2E-411C010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91"/>
            <a:ext cx="5018314" cy="410867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Control unit will figure out which mode is currently needed by reading </a:t>
            </a:r>
            <a:r>
              <a:rPr lang="en-US" altLang="zh-TW" sz="2400" dirty="0" err="1"/>
              <a:t>config_in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 err="1"/>
              <a:t>MAC_mode</a:t>
            </a:r>
            <a:r>
              <a:rPr lang="en-US" altLang="zh-TW" sz="2400" dirty="0"/>
              <a:t> is sent to MAC </a:t>
            </a:r>
            <a:r>
              <a:rPr lang="en-US" altLang="zh-TW" sz="2400" dirty="0" err="1"/>
              <a:t>datapath</a:t>
            </a:r>
            <a:r>
              <a:rPr lang="en-US" altLang="zh-TW" sz="2400" dirty="0"/>
              <a:t> and determine which kind of MAC will be used. </a:t>
            </a:r>
          </a:p>
          <a:p>
            <a:endParaRPr lang="en-US" altLang="zh-TW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C0D4B2-16BB-403C-AD05-512B996CBFE3}"/>
              </a:ext>
            </a:extLst>
          </p:cNvPr>
          <p:cNvSpPr txBox="1"/>
          <p:nvPr/>
        </p:nvSpPr>
        <p:spPr>
          <a:xfrm>
            <a:off x="9413368" y="5587175"/>
            <a:ext cx="24955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MAC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0D6F221-FD71-410F-8B85-A6AA8784F6FE}"/>
              </a:ext>
            </a:extLst>
          </p:cNvPr>
          <p:cNvSpPr/>
          <p:nvPr/>
        </p:nvSpPr>
        <p:spPr>
          <a:xfrm>
            <a:off x="10065660" y="4265967"/>
            <a:ext cx="2158251" cy="1205920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65FF4D-0765-4441-9CF5-288066589227}"/>
              </a:ext>
            </a:extLst>
          </p:cNvPr>
          <p:cNvSpPr txBox="1"/>
          <p:nvPr/>
        </p:nvSpPr>
        <p:spPr>
          <a:xfrm>
            <a:off x="10218048" y="4605297"/>
            <a:ext cx="200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MAC_mode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1334E4E-8301-427D-A90D-D7A7DF0478E1}"/>
              </a:ext>
            </a:extLst>
          </p:cNvPr>
          <p:cNvCxnSpPr>
            <a:cxnSpLocks/>
          </p:cNvCxnSpPr>
          <p:nvPr/>
        </p:nvCxnSpPr>
        <p:spPr>
          <a:xfrm>
            <a:off x="7722454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5529C45-93D1-4491-B663-D7DEA73B1BFE}"/>
              </a:ext>
            </a:extLst>
          </p:cNvPr>
          <p:cNvCxnSpPr>
            <a:cxnSpLocks/>
          </p:cNvCxnSpPr>
          <p:nvPr/>
        </p:nvCxnSpPr>
        <p:spPr>
          <a:xfrm>
            <a:off x="84981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6C96228-B0F0-4875-ABB6-9762F5D974F2}"/>
              </a:ext>
            </a:extLst>
          </p:cNvPr>
          <p:cNvCxnSpPr>
            <a:cxnSpLocks/>
          </p:cNvCxnSpPr>
          <p:nvPr/>
        </p:nvCxnSpPr>
        <p:spPr>
          <a:xfrm>
            <a:off x="9310905" y="4323116"/>
            <a:ext cx="0" cy="676148"/>
          </a:xfrm>
          <a:prstGeom prst="straightConnector1">
            <a:avLst/>
          </a:prstGeom>
          <a:ln w="76200">
            <a:solidFill>
              <a:srgbClr val="E5E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6D1FBA-4BF6-4578-A362-150BB113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19AC-58BD-4027-A8C3-3702ADC34205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ABBDF8-AA21-49A1-A69F-A5D26DC7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675</Words>
  <Application>Microsoft Office PowerPoint</Application>
  <PresentationFormat>寬螢幕</PresentationFormat>
  <Paragraphs>194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Times-Roman</vt:lpstr>
      <vt:lpstr>Arial</vt:lpstr>
      <vt:lpstr>Calibri</vt:lpstr>
      <vt:lpstr>Times New Roman</vt:lpstr>
      <vt:lpstr>Office 佈景主題</vt:lpstr>
      <vt:lpstr>Implementing MAC Units and Testbench</vt:lpstr>
      <vt:lpstr>Recall</vt:lpstr>
      <vt:lpstr>Overall Structure</vt:lpstr>
      <vt:lpstr>Control Unit</vt:lpstr>
      <vt:lpstr>Control Unit</vt:lpstr>
      <vt:lpstr>Control Unit</vt:lpstr>
      <vt:lpstr>Control Unit</vt:lpstr>
      <vt:lpstr>Control Unit</vt:lpstr>
      <vt:lpstr>Control Unit</vt:lpstr>
      <vt:lpstr>Control Unit</vt:lpstr>
      <vt:lpstr>A_SRAM writer</vt:lpstr>
      <vt:lpstr>A_SRAM writer</vt:lpstr>
      <vt:lpstr>A_SRAM writer</vt:lpstr>
      <vt:lpstr>A_SRAM writer</vt:lpstr>
      <vt:lpstr>A_SRAM writer</vt:lpstr>
      <vt:lpstr>B_SRAM writer</vt:lpstr>
      <vt:lpstr>B_SRAM writer</vt:lpstr>
      <vt:lpstr>PowerPoint 簡報</vt:lpstr>
      <vt:lpstr>A SRAM</vt:lpstr>
      <vt:lpstr>B SRAM</vt:lpstr>
      <vt:lpstr>MAC</vt:lpstr>
      <vt:lpstr>MAC</vt:lpstr>
      <vt:lpstr>Accumulation Collector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67</cp:revision>
  <dcterms:created xsi:type="dcterms:W3CDTF">2025-03-11T04:10:10Z</dcterms:created>
  <dcterms:modified xsi:type="dcterms:W3CDTF">2025-03-26T06:37:30Z</dcterms:modified>
</cp:coreProperties>
</file>