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7FAE9-1311-4EA9-A720-335C7F4E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47C1ED-70C1-4980-873A-631BB485F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78793-5768-4ADA-82C2-59B09713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DF0A84-CD94-4B1C-8AB7-374BA7FB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9E469-C65B-4297-944F-33DBC80C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6508D-E484-4803-A221-422D553B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13E932-336E-4FE0-B100-A4D27DC15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61DC1E-0A7B-4E91-8330-20760A04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F2FBB-836F-4915-A509-024482F0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AC6A21-9586-4932-8717-0B8BE831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11F34A-D494-4B97-9A13-3F72CFD7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046BE1-676A-42A0-BCF8-8FDAE7D5D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5AEBED-1663-4D76-9A01-6CA0BA13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253739-0E2F-437A-AE6B-B145D6E7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B3582-4092-4525-96D3-35CE4CB4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61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41A69-1D1E-49D5-951D-20465C60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3AA64-DBC3-4BD1-80EA-29D64B84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0A3632-D4C3-4AB6-824E-0DD1E816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21AC89-C35C-4434-A53E-E210F313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36D47E-A8AC-4111-BF9A-96DF82DF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57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A58B8-95F7-484D-9A85-2D98B2A9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4DF27B-8B7E-4A05-85D3-0B94097B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FBD84-567E-419F-8B47-2C2FDDC0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E18B17-DD28-44AC-AD2F-FD5772C8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03A9E-A253-43F8-BF44-F4912EF2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90CEA-4226-4F01-9BF9-70B1E1F1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6A668F-8F37-49FE-8DC9-58E6DA3C4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1A1702-A279-4667-8B2A-1195D5E1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6FA8F3-AB48-4299-BA01-C7A64555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50C36B-5869-4E63-9F93-3F6CC419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296114-8349-42FE-B2A7-375844AD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7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9240D-2A66-48BE-AAAF-9530F089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369DD6-4ED8-4DC0-9FAB-867233C9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6403BA-8BD0-4C32-B97B-1F8DB4918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3C88D5-3B1F-4A45-84B1-82DF59E8F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9A4B4B-8FC6-4072-8372-3AD2F7E8A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E8A91B-2948-47C8-BDF4-8781EEBE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9D94B1-791C-4F6B-9B76-2EF274BF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86BFE2-848F-4B6F-9D81-8C7DCD1D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56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97FD-B160-45DB-A36F-07647823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D0974F-BCB6-4C70-8D75-06CD6D30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5F65D8-4198-4128-9ECF-E5A56131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9FDF38-1D07-49E5-B53F-A2CFA2A7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2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5B73F6-0747-4798-8B12-B56345FC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CBE039-D991-48CE-823B-CDB011DE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C267E-0120-4A91-B382-0448BEC4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29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1023F-BCAC-4DD4-B453-D1B0FE34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DFB52-56B8-49B8-A5AD-30EC64B8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8E36EA-C0EF-4981-84AE-552C7CA0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D09ACB-7241-4763-BB9F-057BFF3B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F12AB3-4194-4A81-96F3-380085F1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C867B3-32C6-4C56-96EE-58D74D44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52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6569A-D5AB-4C97-B976-DD409D2B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1A8D92-A794-41DE-9094-A8982A53C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3C86EE-4391-4F21-ACAA-BC90DD2A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03B20C-50DA-4589-B70E-3C1C2D70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3E2C2F-228B-4910-9F36-01B9030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A9D609-CE79-47A9-A105-6CB65391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99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6410D8-6E7D-461A-A385-335ADF74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4FA794-37FB-4177-A7FE-DD2137A10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75E63-D072-4BAE-B23C-CF1E91CB4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9FDD-A020-4B14-B596-CB1AAF70783E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945A6-4034-44DF-9229-148FC815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7ED07-3D50-4613-97CD-344352D63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3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C03B8-8AC2-4D4E-B436-56C6E37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2E5F4B-F16C-4F9F-9A3E-3090CF06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0325 meeting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中未完成的程式錯誤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正在閱讀文獻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[3]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5246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4</cp:revision>
  <dcterms:created xsi:type="dcterms:W3CDTF">2025-03-03T17:10:32Z</dcterms:created>
  <dcterms:modified xsi:type="dcterms:W3CDTF">2025-03-31T19:12:47Z</dcterms:modified>
</cp:coreProperties>
</file>