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0773F-EAE5-4E41-BF51-8AAFAAD310A7}" type="datetimeFigureOut">
              <a:rPr lang="en-US" smtClean="0"/>
              <a:t>6/13/23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184F3-9F77-F24E-B8EA-1B35C944685E}" type="slidenum">
              <a:rPr lang="en-US" smtClean="0"/>
              <a:t>‹#›</a:t>
            </a:fld>
            <a:endParaRPr lang="en-US"/>
          </a:p>
        </p:txBody>
      </p:sp>
    </p:spTree>
    <p:extLst>
      <p:ext uri="{BB962C8B-B14F-4D97-AF65-F5344CB8AC3E}">
        <p14:creationId xmlns:p14="http://schemas.microsoft.com/office/powerpoint/2010/main" val="2930578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1030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7152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973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22774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97954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70502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44759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91246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513978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333701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F07CD3FD-BE54-4400-942B-C6C15AA73DFD}" type="datetimeFigureOut">
              <a:rPr lang="en-US" smtClean="0"/>
              <a:t>6/13/23</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A4C0CD32-A6C8-4BA5-B3DF-D8325E32CAA4}" type="slidenum">
              <a:rPr lang="en-US" smtClean="0"/>
              <a:t>‹#›</a:t>
            </a:fld>
            <a:endParaRPr lang="en-US"/>
          </a:p>
        </p:txBody>
      </p:sp>
    </p:spTree>
    <p:extLst>
      <p:ext uri="{BB962C8B-B14F-4D97-AF65-F5344CB8AC3E}">
        <p14:creationId xmlns:p14="http://schemas.microsoft.com/office/powerpoint/2010/main" val="125872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F07CD3FD-BE54-4400-942B-C6C15AA73DFD}" type="datetimeFigureOut">
              <a:rPr lang="en-US" smtClean="0"/>
              <a:t>6/13/23</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A4C0CD32-A6C8-4BA5-B3DF-D8325E32CAA4}" type="slidenum">
              <a:rPr lang="en-US" smtClean="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751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73" r:id="rId6"/>
    <p:sldLayoutId id="2147483668" r:id="rId7"/>
    <p:sldLayoutId id="2147483669" r:id="rId8"/>
    <p:sldLayoutId id="2147483670" r:id="rId9"/>
    <p:sldLayoutId id="2147483672" r:id="rId10"/>
    <p:sldLayoutId id="214748367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3D circle art">
            <a:extLst>
              <a:ext uri="{FF2B5EF4-FFF2-40B4-BE49-F238E27FC236}">
                <a16:creationId xmlns:a16="http://schemas.microsoft.com/office/drawing/2014/main" id="{9508B4E2-0D6C-E33B-FF90-609A06A88BD6}"/>
              </a:ext>
            </a:extLst>
          </p:cNvPr>
          <p:cNvPicPr>
            <a:picLocks noChangeAspect="1"/>
          </p:cNvPicPr>
          <p:nvPr/>
        </p:nvPicPr>
        <p:blipFill rotWithShape="1">
          <a:blip r:embed="rId4">
            <a:alphaModFix amt="40000"/>
          </a:blip>
          <a:srcRect t="21329"/>
          <a:stretch/>
        </p:blipFill>
        <p:spPr>
          <a:xfrm>
            <a:off x="20" y="10"/>
            <a:ext cx="12191980" cy="6857985"/>
          </a:xfrm>
          <a:prstGeom prst="rect">
            <a:avLst/>
          </a:prstGeom>
        </p:spPr>
      </p:pic>
      <p:sp>
        <p:nvSpPr>
          <p:cNvPr id="3" name="Subtitle 2">
            <a:extLst>
              <a:ext uri="{FF2B5EF4-FFF2-40B4-BE49-F238E27FC236}">
                <a16:creationId xmlns:a16="http://schemas.microsoft.com/office/drawing/2014/main" id="{09A5CECA-2841-691A-C1AD-46EF3832D449}"/>
              </a:ext>
            </a:extLst>
          </p:cNvPr>
          <p:cNvSpPr>
            <a:spLocks noGrp="1"/>
          </p:cNvSpPr>
          <p:nvPr>
            <p:ph type="subTitle" idx="1"/>
          </p:nvPr>
        </p:nvSpPr>
        <p:spPr>
          <a:xfrm>
            <a:off x="914400" y="956113"/>
            <a:ext cx="7393922" cy="1329888"/>
          </a:xfrm>
        </p:spPr>
        <p:txBody>
          <a:bodyPr anchor="t">
            <a:normAutofit/>
          </a:bodyPr>
          <a:lstStyle/>
          <a:p>
            <a:r>
              <a:rPr lang="en-US" sz="2800" dirty="0">
                <a:solidFill>
                  <a:srgbClr val="FFFFFF"/>
                </a:solidFill>
              </a:rPr>
              <a:t>Cybersecurity capstone</a:t>
            </a:r>
          </a:p>
          <a:p>
            <a:r>
              <a:rPr lang="en-US" sz="2000" dirty="0">
                <a:solidFill>
                  <a:srgbClr val="FFFFFF"/>
                </a:solidFill>
              </a:rPr>
              <a:t>Ethan Hoyt</a:t>
            </a:r>
          </a:p>
        </p:txBody>
      </p:sp>
      <p:cxnSp>
        <p:nvCxnSpPr>
          <p:cNvPr id="13" name="Straight Connector 1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5821999"/>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Audio 9">
            <a:extLst>
              <a:ext uri="{FF2B5EF4-FFF2-40B4-BE49-F238E27FC236}">
                <a16:creationId xmlns:a16="http://schemas.microsoft.com/office/drawing/2014/main" id="{AA3C6D0D-DFEA-B7B2-0233-6D901693681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34189521"/>
      </p:ext>
    </p:extLst>
  </p:cSld>
  <p:clrMapOvr>
    <a:masterClrMapping/>
  </p:clrMapOvr>
  <mc:AlternateContent xmlns:mc="http://schemas.openxmlformats.org/markup-compatibility/2006">
    <mc:Choice xmlns:p14="http://schemas.microsoft.com/office/powerpoint/2010/main" Requires="p14">
      <p:transition spd="slow" p14:dur="2000" advTm="9397"/>
    </mc:Choice>
    <mc:Fallback>
      <p:transition spd="slow" advTm="93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E7F1-34B3-7FBC-FF02-3C84D51D85C0}"/>
              </a:ext>
            </a:extLst>
          </p:cNvPr>
          <p:cNvSpPr>
            <a:spLocks noGrp="1"/>
          </p:cNvSpPr>
          <p:nvPr>
            <p:ph type="title"/>
          </p:nvPr>
        </p:nvSpPr>
        <p:spPr/>
        <p:txBody>
          <a:bodyPr/>
          <a:lstStyle/>
          <a:p>
            <a:r>
              <a:rPr lang="en-US" dirty="0"/>
              <a:t>DHCP Starvation attack</a:t>
            </a:r>
          </a:p>
        </p:txBody>
      </p:sp>
      <p:sp>
        <p:nvSpPr>
          <p:cNvPr id="7" name="Content Placeholder 6">
            <a:extLst>
              <a:ext uri="{FF2B5EF4-FFF2-40B4-BE49-F238E27FC236}">
                <a16:creationId xmlns:a16="http://schemas.microsoft.com/office/drawing/2014/main" id="{F7B5043C-20D5-30B4-93A5-99502F953310}"/>
              </a:ext>
            </a:extLst>
          </p:cNvPr>
          <p:cNvSpPr>
            <a:spLocks noGrp="1"/>
          </p:cNvSpPr>
          <p:nvPr>
            <p:ph idx="1"/>
          </p:nvPr>
        </p:nvSpPr>
        <p:spPr/>
        <p:txBody>
          <a:bodyPr/>
          <a:lstStyle/>
          <a:p>
            <a:r>
              <a:rPr lang="en-US" dirty="0"/>
              <a:t>The attacker will send a bunch of bogus DHCP requests with a spoofed MAC address.</a:t>
            </a:r>
          </a:p>
          <a:p>
            <a:r>
              <a:rPr lang="en-US" dirty="0"/>
              <a:t>The DHCP server then tries to respond to these messages and as a result the pool of IP addresses used by the DHCP server are eliminated.</a:t>
            </a:r>
          </a:p>
          <a:p>
            <a:r>
              <a:rPr lang="en-US" dirty="0"/>
              <a:t>This type of attack can result in a denial-of-service attack (DoS) or man in the middle attack (MITM).</a:t>
            </a:r>
          </a:p>
        </p:txBody>
      </p:sp>
      <p:pic>
        <p:nvPicPr>
          <p:cNvPr id="10" name="Audio 9">
            <a:extLst>
              <a:ext uri="{FF2B5EF4-FFF2-40B4-BE49-F238E27FC236}">
                <a16:creationId xmlns:a16="http://schemas.microsoft.com/office/drawing/2014/main" id="{2D4A4462-23CB-A6B5-5025-58A266BCA1C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504756103"/>
      </p:ext>
    </p:extLst>
  </p:cSld>
  <p:clrMapOvr>
    <a:masterClrMapping/>
  </p:clrMapOvr>
  <mc:AlternateContent xmlns:mc="http://schemas.openxmlformats.org/markup-compatibility/2006">
    <mc:Choice xmlns:p14="http://schemas.microsoft.com/office/powerpoint/2010/main" Requires="p14">
      <p:transition spd="slow" p14:dur="2000" advTm="49045"/>
    </mc:Choice>
    <mc:Fallback>
      <p:transition spd="slow" advTm="49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1707414-C502-32AF-CEE8-0C4100D734EB}"/>
              </a:ext>
            </a:extLst>
          </p:cNvPr>
          <p:cNvPicPr>
            <a:picLocks noGrp="1" noChangeAspect="1"/>
          </p:cNvPicPr>
          <p:nvPr>
            <p:ph idx="1"/>
          </p:nvPr>
        </p:nvPicPr>
        <p:blipFill>
          <a:blip r:embed="rId4"/>
          <a:stretch>
            <a:fillRect/>
          </a:stretch>
        </p:blipFill>
        <p:spPr>
          <a:xfrm>
            <a:off x="0" y="1"/>
            <a:ext cx="12192000" cy="6858000"/>
          </a:xfrm>
        </p:spPr>
      </p:pic>
      <p:pic>
        <p:nvPicPr>
          <p:cNvPr id="14" name="Audio 13">
            <a:extLst>
              <a:ext uri="{FF2B5EF4-FFF2-40B4-BE49-F238E27FC236}">
                <a16:creationId xmlns:a16="http://schemas.microsoft.com/office/drawing/2014/main" id="{C57AC4FE-5D23-FC25-F119-7839D10D52E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7846837"/>
      </p:ext>
    </p:extLst>
  </p:cSld>
  <p:clrMapOvr>
    <a:masterClrMapping/>
  </p:clrMapOvr>
  <mc:AlternateContent xmlns:mc="http://schemas.openxmlformats.org/markup-compatibility/2006">
    <mc:Choice xmlns:p14="http://schemas.microsoft.com/office/powerpoint/2010/main" Requires="p14">
      <p:transition spd="slow" p14:dur="2000" advTm="12885"/>
    </mc:Choice>
    <mc:Fallback>
      <p:transition spd="slow" advTm="128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86E02-6052-FBE4-DEE5-5EB3F5DF341F}"/>
              </a:ext>
            </a:extLst>
          </p:cNvPr>
          <p:cNvSpPr>
            <a:spLocks noGrp="1"/>
          </p:cNvSpPr>
          <p:nvPr>
            <p:ph idx="1"/>
          </p:nvPr>
        </p:nvSpPr>
        <p:spPr>
          <a:xfrm>
            <a:off x="830179" y="2751676"/>
            <a:ext cx="10363200" cy="3382658"/>
          </a:xfrm>
        </p:spPr>
        <p:txBody>
          <a:bodyPr/>
          <a:lstStyle/>
          <a:p>
            <a:r>
              <a:rPr lang="en-US" dirty="0"/>
              <a:t>After analyzing all the packets in this capture, I came across a ton of DHCP requests coming from the same source that were going to the same destination. </a:t>
            </a:r>
          </a:p>
          <a:p>
            <a:r>
              <a:rPr lang="en-US" dirty="0"/>
              <a:t>Port security is a way to mitigate the effects of this type of attack.</a:t>
            </a:r>
          </a:p>
          <a:p>
            <a:r>
              <a:rPr lang="en-US" dirty="0"/>
              <a:t>The key to preventing such attacks and maintaining network security is finding ways to prevent attackers from flooding DHCP servers with forged DISCOVER packets, preventing them from offering IP addresses to legitimate clients.</a:t>
            </a:r>
          </a:p>
        </p:txBody>
      </p:sp>
      <p:sp>
        <p:nvSpPr>
          <p:cNvPr id="4" name="TextBox 3">
            <a:extLst>
              <a:ext uri="{FF2B5EF4-FFF2-40B4-BE49-F238E27FC236}">
                <a16:creationId xmlns:a16="http://schemas.microsoft.com/office/drawing/2014/main" id="{316BAAD3-9C61-F80E-66EE-5FF38498B041}"/>
              </a:ext>
            </a:extLst>
          </p:cNvPr>
          <p:cNvSpPr txBox="1"/>
          <p:nvPr/>
        </p:nvSpPr>
        <p:spPr>
          <a:xfrm>
            <a:off x="1227221" y="1528011"/>
            <a:ext cx="9516979" cy="523220"/>
          </a:xfrm>
          <a:prstGeom prst="rect">
            <a:avLst/>
          </a:prstGeom>
          <a:noFill/>
        </p:spPr>
        <p:txBody>
          <a:bodyPr wrap="square" rtlCol="0">
            <a:spAutoFit/>
          </a:bodyPr>
          <a:lstStyle/>
          <a:p>
            <a:r>
              <a:rPr lang="en-US" sz="2800" dirty="0"/>
              <a:t>Analysis &amp; Mitigation/Prevention</a:t>
            </a:r>
          </a:p>
        </p:txBody>
      </p:sp>
      <p:pic>
        <p:nvPicPr>
          <p:cNvPr id="10" name="Audio 9">
            <a:extLst>
              <a:ext uri="{FF2B5EF4-FFF2-40B4-BE49-F238E27FC236}">
                <a16:creationId xmlns:a16="http://schemas.microsoft.com/office/drawing/2014/main" id="{973BB090-5EFA-64D0-A123-38EBD746ECD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42073655"/>
      </p:ext>
    </p:extLst>
  </p:cSld>
  <p:clrMapOvr>
    <a:masterClrMapping/>
  </p:clrMapOvr>
  <mc:AlternateContent xmlns:mc="http://schemas.openxmlformats.org/markup-compatibility/2006">
    <mc:Choice xmlns:p14="http://schemas.microsoft.com/office/powerpoint/2010/main" Requires="p14">
      <p:transition spd="slow" p14:dur="2000" advTm="30048"/>
    </mc:Choice>
    <mc:Fallback>
      <p:transition spd="slow" advTm="300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0"/>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369A390-0B24-87F9-D530-468DB32956E6}"/>
              </a:ext>
            </a:extLst>
          </p:cNvPr>
          <p:cNvPicPr>
            <a:picLocks noGrp="1" noChangeAspect="1"/>
          </p:cNvPicPr>
          <p:nvPr>
            <p:ph idx="1"/>
          </p:nvPr>
        </p:nvPicPr>
        <p:blipFill>
          <a:blip r:embed="rId4"/>
          <a:stretch>
            <a:fillRect/>
          </a:stretch>
        </p:blipFill>
        <p:spPr>
          <a:xfrm>
            <a:off x="0" y="0"/>
            <a:ext cx="12192000" cy="6858000"/>
          </a:xfrm>
        </p:spPr>
      </p:pic>
      <p:pic>
        <p:nvPicPr>
          <p:cNvPr id="8" name="Audio 7">
            <a:extLst>
              <a:ext uri="{FF2B5EF4-FFF2-40B4-BE49-F238E27FC236}">
                <a16:creationId xmlns:a16="http://schemas.microsoft.com/office/drawing/2014/main" id="{138E1FA6-29A4-B909-3216-F1EA424FD41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01260495"/>
      </p:ext>
    </p:extLst>
  </p:cSld>
  <p:clrMapOvr>
    <a:masterClrMapping/>
  </p:clrMapOvr>
  <mc:AlternateContent xmlns:mc="http://schemas.openxmlformats.org/markup-compatibility/2006">
    <mc:Choice xmlns:p14="http://schemas.microsoft.com/office/powerpoint/2010/main" Requires="p14">
      <p:transition spd="slow" p14:dur="2000" advTm="20042"/>
    </mc:Choice>
    <mc:Fallback>
      <p:transition spd="slow" advTm="200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heme/theme1.xml><?xml version="1.0" encoding="utf-8"?>
<a:theme xmlns:a="http://schemas.openxmlformats.org/drawingml/2006/main" name="Dash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TotalTime>
  <Words>157</Words>
  <Application>Microsoft Macintosh PowerPoint</Application>
  <PresentationFormat>Widescreen</PresentationFormat>
  <Paragraphs>10</Paragraphs>
  <Slides>5</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Grandview Display</vt:lpstr>
      <vt:lpstr>DashVTI</vt:lpstr>
      <vt:lpstr>PowerPoint Presentation</vt:lpstr>
      <vt:lpstr>DHCP Starvation attack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Tammy Hoyt</dc:creator>
  <cp:lastModifiedBy>Tammy Hoyt</cp:lastModifiedBy>
  <cp:revision>3</cp:revision>
  <dcterms:created xsi:type="dcterms:W3CDTF">2023-06-13T19:37:20Z</dcterms:created>
  <dcterms:modified xsi:type="dcterms:W3CDTF">2023-06-14T19:26:29Z</dcterms:modified>
</cp:coreProperties>
</file>