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97" d="100"/>
          <a:sy n="97" d="100"/>
        </p:scale>
        <p:origin x="10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1:43.039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44 284 24575,'17'0'0,"0"0"0,-9 0 0,3 0 0,-1 0 0,1 0 0,0 0 0,-1 0 0,4-2 0,-3 1 0,3-2 0,-3-1 0,-1 3 0,1-4 0,-1 5 0,-1-2 0,1 1 0,-2-3 0,0 3 0,2-3 0,-2 3 0,0-3 0,2 3 0,-5-3 0,3 3 0,-4-3 0,1 4 0,0-5 0,0 5 0,0-4 0,-1 3 0,1-3 0,0 1 0,0 1 0,0-2 0,-1 1 0,1 0 0,-1 0 0,1 0 0,0 0 0,0-1 0,-1 4 0,1-4 0,0 1 0,-1-1 0,1 1 0,0-1 0,0 3 0,0-3 0,-1 3 0,1-3 0,0 4 0,0-4 0,0 3 0,-1-3 0,1 3 0,0-3 0,0 4 0,-1-4 0,3 1 0,-1 0 0,0-1 0,-1 4 0,0-5 0,0 5 0,0-4 0,-1 1 0,4-2 0,-3 2 0,3-1 0,-3 3 0,-1-1 0,1 0 0,2 2 0,-2-5 0,4 3 0,-4-1 0,2-1 0,-2 1 0,2 0 0,-1-1 0,4 1 0,-5 1 0,3-3 0,-1 2 0,1 1 0,0-3 0,2 2 0,-2 1 0,3-3 0,0 2 0,-3 0 0,2-1 0,-2 3 0,0-1 0,2 2 0,-5-3 0,3 3 0,-1-2 0,-1 2 0,4-3 0,-2 3 0,0-5 0,2 5 0,-2-2 0,2 2 0,1-3 0,0 3 0,-1-2 0,1-1 0,-3 3 0,2-3 0,-2 3 0,2-2 0,1 1 0,0-1 0,-1 2 0,1 0 0,0 0 0,-1 0 0,1 0 0,-1 0 0,-2 0 0,2 0 0,-4 0 0,4 0 0,-5 0 0,5-2 0,-4 1 0,4-1 0,-3 2 0,4 0 0,-3 0 0,-1 0 0,0 0 0,-1 0 0,1 0 0,1-3 0,-3 3 0,5-2 0,-4 2 0,4 0 0,-5 0 0,5 0 0,-4 0 0,4-3 0,-5 3 0,5-3 0,-2 3 0,0 0 0,2 0 0,-4 0 0,3 0 0,-1 0 0,3 0 0,-3 0 0,2 0 0,-2 0 0,3 0 0,-1 0 0,-2 0 0,2 0 0,-2 0 0,3 0 0,4 0 0,-3 0 0,3 0 0,-4 0 0,-3 0 0,2 0 0,-2 0 0,0 0 0,2 0 0,-5 0 0,5 0 0,-4 0 0,4 0 0,-5 0 0,2 0 0,1 0 0,-3 0 0,5 0 0,-4 0 0,4 0 0,-5 0 0,5 0 0,-5 0 0,3 0 0,-1 0 0,-1 0 0,6 3 0,-6-3 0,6 2 0,-7-2 0,5 0 0,-4 3 0,4-3 0,-5 2 0,5-2 0,-4 0 0,3 0 0,0 0 0,1 0 0,-2 0 0,2 2 0,-2-1 0,3 1 0,-3-2 0,2 3 0,-2-3 0,2 2 0,-2 1 0,2-3 0,-2 2 0,3 0 0,-3-1 0,2 4 0,-2-5 0,7 5 0,-6-3 0,6 1 0,-7-1 0,2 0 0,-2-1 0,2 4 0,-5-5 0,3 4 0,-1-3 0,-1 1 0,-1 0 0,1-1 0,-3 3 0,6-4 0,2 2 0,-1-2 0,10 6 0,-5 0 0,10 6 0,-7-3 0,0 0 0,-4-4 0,-4 0 0,-2 0 0,2 0 0,-2 0 0,3 1 0,0-1 0,-1-2 0,-2 1 0,2-3 0,-2 3 0,1-4 0,1 5 0,-5-4 0,5 3 0,-5-3 0,3 1 0,-3-2 0,-1 2 0,3 1 0,-2-1 0,2 2 0,-2-3 0,0 3 0,0-2 0,-1 1 0,1 1 0,0-1 0,0 1 0,-1-1 0,1 1 0,0-2 0,0 3 0,2 0 0,-1 0 0,1-2 0,-2 1 0,0-2 0,0 3 0,-1 0 0,1-1 0,-2 1 0,3 0 0,-2-1 0,3-1 0,-3 1 0,1-1 0,0 1 0,0 1 0,2-2 0,-1 1 0,1-2 0,-2 3 0,0 0 0,0-3 0,-1 3 0,4-3 0,-3 1 0,3 1 0,-3-3 0,-1 3 0,1-1 0,0-1 0,2 3 0,-1-5 0,1 5 0,1-3 0,-3 3 0,5 0 0,-2-2 0,3 2 0,-3-3 0,2 1 0,-2 1 0,0-1 0,2 0 0,-5-1 0,5 0 0,-4-1 0,4 3 0,-5-3 0,5 4 0,-4-5 0,1 5 0,0-5 0,-1 4 0,1-3 0,-2 1 0,0 0 0,0 1 0,2-1 0,-1 2 0,1-3 0,1 3 0,-3-1 0,2 0 0,-2 1 0,0-4 0,0 5 0,0-5 0,-1 6 0,1-3 0,0 4 0,0-2 0,-1-1 0,1 1 0,0 0 0,2 0 0,-1-1 0,-1 1 0,-1 0 0,-1 0 0,2-1 0,0 1 0,0-3 0,-1 5 0,1-4 0,0 4 0,0-3 0,0 1 0,0 0 0,-1-1 0,1 4 0,0-3 0,0 2 0,0-2 0,0-1 0,-2 1 0,1 2 0,-1-1 0,2 1 0,0-2 0,2-1 0,-1 1 0,1 0 0,-2 0 0,0-1 0,0 1 0,0 0 0,-1 0 0,1-3 0,0 2 0,0-3 0,0 3 0,2-1 0,-1 2 0,1-3 0,1 3 0,-3-3 0,2 3 0,1 0 0,-3 0 0,3 0 0,-1 0 0,-1 0 0,1 0 0,0-1 0,2 1 0,-1 0 0,2 0 0,-5 0 0,5 3 0,-5-3 0,3 2 0,-1-2 0,-1 0 0,3 2 0,-1 0 0,0 1 0,-1-1 0,1 0 0,-3-1 0,5 1 0,-4 0 0,1-1 0,1 1 0,-3-2 0,3 0 0,-1 0 0,-1 0 0,1-1 0,-2 4 0,0-3 0,0 2 0,3-2 0,-3 2 0,3-1 0,-3 1 0,0 0 0,2-1 0,-1 1 0,1-2 0,-2 2 0,0-1 0,3 5 0,-3-5 0,2 4 0,1-3 0,-3-2 0,3 2 0,-3 0 0,2-1 0,-1 1 0,1-2 0,-4 0 0,1 0 0,-1-1 0,2 1 0,0 0 0,0-1 0,2 1 0,-1 0 0,1 0 0,-2 0 0,-3-1 0,3 1 0,-3 0 0,3-1 0,0 1 0,0 2 0,0 1 0,0-1 0,0 3 0,3-5 0,-5 2 0,7-1 0,-7 1 0,5-2 0,-3 3 0,2-1 0,-1-2 0,1 5 0,1-2 0,-3 0 0,5 1 0,-4-3 0,1 3 0,-2-3 0,3 3 0,-3-3 0,1 1 0,-2-2 0,-1-1 0,2 1 0,-1 0 0,1-1 0,0 1 0,0 2 0,0-2 0,-2 3 0,3-2 0,-5-1 0,6 2 0,-5-2 0,1-1 0,1 3 0,-3-2 0,3-1 0,-1 2 0,1-2 0,1 2 0,-2 2 0,1-3 0,-1 2 0,2-2 0,-3 2 0,3-2 0,-5 3 0,5-4 0,-5 1 0,4 2 0,-3-2 0,1 2 0,-2-3 0,0 1 0,0 1 0,0-1 0,0 5 0,5 1 0,1 2 0,3 3 0,1-5 0,-3 2 0,0-2 0,-1-1 0,-1-2 0,0 2 0,0-5 0,0 5 0,0-2 0,1 2 0,1 0 0,-1 1 0,2 2 0,0-2 0,-2 3 0,2-7 0,-3 3 0,0-4 0,-2 1 0,-1-3 0,0 1 0,-1 2 0,3-2 0,-1 2 0,-1 0 0,3-2 0,-3 3 0,1-4 0,-1 1 0,0 2 0,1-1 0,0 1 0,-1-3 0,0 1 0,-1 2 0,1-1 0,0 1 0,1 0 0,0-2 0,1 3 0,-3-1 0,3-2 0,-3 2 0,1-2 0,-2 0 0,0 1 0,2-1 0,-1 2 0,1-2 0,-2-1 0,2 3 0,1 1 0,0-1 0,-1 0 0,0-2 0,-1 0 0,3 2 0,-3-2 0,3 2 0,-4-3 0,3 1 0,-1 4 0,-1-3 0,3 3 0,-3-1 0,3-3 0,-4 2 0,5 0 0,-4-1 0,1 1 0,-2-3 0,0 1 0,2 2 0,-1-2 0,1 2 0,0-2 0,-2-1 0,5 1 0,-5 0 0,5-1 0,-5 1 0,4 2 0,-3-2 0,3 4 0,-3-3 0,1 1 0,1 0 0,-3-2 0,3 2 0,-1-2 0,-2 2 0,3-1 0,-3 1 0,0-2 0,0 2 0,0-2 0,2 5 0,-1-2 0,1 0 0,-2 1 0,2-1 0,-1 3 0,1-1 0,0-2 0,-1 1 0,1-1 0,0 3 0,-1-1 0,1 0 0,1-2 0,-3 2 0,2-2 0,-2 0 0,0 1 0,2-3 0,-1 4 0,1-5 0,-2 2 0,3 0 0,-3-1 0,3 3 0,-3-3 0,2 1 0,-2 0 0,2-2 0,-2 3 0,2-4 0,-1 1 0,1 2 0,-2-1 0,0 1 0,2-3 0,-1 1 0,3 2 0,-3-2 0,1 2 0,0-3 0,-1 4 0,1-3 0,-2 2 0,0 0 0,0-1 0,0 3 0,0-3 0,0 3 0,0-3 0,0 3 0,0-3 0,0 3 0,0-3 0,0 3 0,0-1 0,0 0 0,0 2 0,0-2 0,0-1 0,0 3 0,0-2 0,0 0 0,0 2 0,0-5 0,0 2 0,0 0 0,0-1 0,0 1 0,0-3 0,0 4 0,0-3 0,0 5 0,0-5 0,0 5 0,0-5 0,0 2 0,0-2 0,0 2 0,0-2 0,0 7 0,0-6 0,0 3 0,0-4 0,0 0 0,0 4 0,0-3 0,0 3 0,0-4 0,0-1 0,0 4 0,0-3 0,0 2 0,0-2 0,0 2 0,0-2 0,0 2 0,0 1 0,0-3 0,0 2 0,0 0 0,0 1 0,0 0 0,0 2 0,0-2 0,0 0 0,0 1 0,0-3 0,0 3 0,0-3 0,0 3 0,0-1 0,0 0 0,0 2 0,0-2 0,0 2 0,0 0 0,0-2 0,0 2 0,0-5 0,0 5 0,0-5 0,0 5 0,0-2 0,-3 2 0,3-2 0,-3 2 0,1-2 0,1 2 0,-3-2 0,3 2 0,-3-5 0,4 5 0,-5-5 0,5 5 0,-2-5 0,0 2 0,1 1 0,-3-1 0,1 3 0,0-3 0,-1 1 0,4-4 0,-5 1 0,5 0 0,-4-1 0,3 1 0,-3 0 0,1 1 0,-1-3 0,1 3 0,-1-3 0,4 3 0,-4-1 0,3 2 0,-3-2 0,3-1 0,-3 3 0,2-2 0,-1 2 0,1-2 0,0-1 0,-1 4 0,0-1 0,-1 1 0,3 2 0,-3-5 0,4 5 0,-5-5 0,5 3 0,-2-1 0,0-2 0,1 2 0,-1-2 0,2 0 0,0 1 0,-2 0 0,12-16 0,-7 8 0,10-12 0,-8 12 0,-1 1 0,1-3 0,0 3 0,2-1 0,1 0 0,-1 1 0,1-3 0,-4 4 0,1-5 0,0 3 0,0-1 0,-3 12 0,-2-4 0,0 8 0,-5-6 0,2 1 0,-2 2 0,0 1 0,-1-1 0,1 0 0,0 1 0,0-1 0,-1 0 0,1 4 0,0-3 0,-1 5 0,0-2 0,1 0 0,-1 3 0,1-6 0,-1 2 0,1-3 0,0 1 0,0-3 0,-1 1 0,1-1 0,0 3 0,0-1 0,-1 0 0,1 1 0,0-1 0,0 0 0,-1 1 0,1-1 0,0-2 0,0 2 0,0-2 0,0-1 0,-1 3 0,2-4 0,-1 1 0,0 0 0,2-2 0,-2 2 0,3-2 0,-1 2 0,1-1 0,0 1 0,1-2 0,-3-1 0,4 1 0,-5 0 0,17-11 0,-8 5 0,11-7 0,-10 8 0,0 0 0,1 0 0,0 0 0,0 2 0,-1-2 0,-3 6 0,0-1 0,-2 2 0,0 0 0,0 0 0,-2 1 0,-1 0 0,0 4 0,-1-6 0,1 10 0,0-8 0,-2 9 0,2-4 0,-3 4 0,3 0 0,-2 0 0,2 0 0,-3 0 0,0 0 0,1 0 0,-1-3 0,0 2 0,1-4 0,-1 4 0,1-2 0,-1 3 0,0-3 0,1 2 0,-1-4 0,1 4 0,-1-5 0,1 2 0,0-2 0,-1-1 0,1-2 0,2 2 0,-1-5 0,-1 7 0,2-6 0,-4 5 0,4-5 0,-2 1 0,3-2 0,-3-1 0,3 4 0,-3-3 0,0 2 0,0-2 0,0 0 0,0-1 0,3 1 0,-2 0 0,1-1 0,-2 1 0,0 0 0,1-3 0,-1 0 0,-1-2 0,1 0 0,-1 0 0,-1 0 0,2 0 0,-1 0 0,2 5 0,-1-4 0,1 7 0,-1-5 0,0 4 0,0-2 0,3-1 0,-2 1 0,1 0 0,-2-1 0,0 1 0,1 0 0,-1-1 0,0 4 0,0-3 0,0 2 0,0-2 0,0-1 0,1 1 0,-1 0 0,0-1 0,1 1 0,-1 0 0,0 0 0,0-1 0,0 1 0,1 0 0,1-1 0,-1 1 0,1 0 0,-2-1 0,1-1 0,-1 3 0,0-3 0,0 2 0,1-1 0,1-1 0,-3 1 0,2 1 0,-2-2 0,1 1 0,0-1 0,0-1 0,1 2 0,-1-1 0,0 1 0,0 1 0,1 0 0,-1-3 0,0 3 0,0-3 0,0 3 0,-2 0 0,2 0 0,-3-1 0,1 1 0,2 0 0,-3 0 0,4 0 0,-4-3 0,3 2 0,-5-1 0,5 2 0,-5 0 0,4 0 0,-4 0 0,5 0 0,-2-2 0,2 1 0,0-2 0,-2 1 0,1 1 0,-1-3 0,2 3 0,-2-1 0,2 1 0,-3-1 0,1 2 0,2-3 0,-3 3 0,4 0 0,-1-1 0,0 1 0,0-2 0,-2 1 0,2-1 0,-3 2 0,4-1 0,-1 1 0,-3 0 0,3 0 0,-5 2 0,5-2 0,-5 5 0,2-4 0,-3 1 0,3-2 0,-4-2 0,6-1 0,1-2 0,19-2 0,-6-1 0,10 1 0,-13-3 0,-1 5 0,4-5 0,-3 5 0,3-2 0,-1 2 0,-2-3 0,5 3 0,-1-5 0,1 3 0,-2-3 0,2 2 0,-2-2 0,0 3 0,2-1 0,-4-2 0,4 3 0,-5-1 0,3-1 0,-4 3 0,1-1 0,0 0 0,-11 13 0,4-7 0,-9 10 0,7-9 0,-1 0 0,0-1 0,-2 1 0,1 0 0,-4 2 0,5-1 0,-5 1 0,5-2 0,-5 2 0,2-1 0,-3 4 0,3-5 0,-2 5 0,2-5 0,0 5 0,-2-4 0,5 4 0,-5-5 0,4 3 0,-1-4 0,-1 1 0,3 0 0,-5 0 0,2 0 0,0 0 0,-2 0 0,5 0 0,-2 0 0,-1 2 0,3-2 0,-2 2 0,2-2 0,0 0 0,0 0 0,0-1 0,-2-1 0,2 1 0,-3-1 0,4-1 0,-1 2 0,-2-1 0,-1 0 0,0 1 0,1-4 0,2 4 0,1-1 0,-1 0 0,0 1 0,0-4 0,1 4 0,-1-3 0,0 3 0,0-3 0,1 3 0,-1-4 0,0 5 0,0-5 0,-2 4 0,1-3 0,-3 4 0,3-3 0,-4 3 0,2-2 0,-2 2 0,2-3 0,-2 4 0,2-4 0,-3 3 0,-1-3 0,1 4 0,1-4 0,2 3 0,1-3 0,1 1 0,-1 1 0,2-3 0,1 3 0,-1-3 0,0 3 0,0-4 0,1 5 0,-1-5 0,0 4 0,0-3 0,-2 3 0,2-4 0,-2 5 0,2-5 0,1 4 0,-1-1 0,0-1 0,1 2 0,-1-3 0,-2 3 0,2-1 0,-2-1 0,-1 3 0,3-5 0,-5 5 0,5-5 0,-3 5 0,4-5 0,-4 5 0,3-3 0,-2 1 0,-1 2 0,0-2 0,-2 2 0,-1 0 0,1-2 0,2 1 0,-2-1 0,2 2 0,0-2 0,-2 1 0,4-1 0,-1 0 0,2 1 0,-2-1 0,2 0 0,-3 1 0,3-4 0,1 5 0,-3-3 0,4 3 0,14-3 0,-6 0 0,13-2 0,-13 0 0,0 0 0,2 0 0,-2 0 0,2 0 0,-2 0 0,0 0 0,2 0 0,-1 0 0,1 0 0,-2 0 0,0-2 0,2 1 0,-1-3 0,4 4 0,-2-5 0,0 5 0,2-5 0,-5 2 0,5-2 0,-4 2 0,4-1 0,-5 1 0,5 0 0,-4-1 0,4 1 0,-5-2 0,3 0 0,-3 0 0,2 0 0,-2 1 0,3 1 0,-5-2 0,1 3 0,-2-3 0,3 0 0,0 1 0,0 1 0,0-1 0,0 1 0,-1-2 0,1 1 0,0-1 0,0 2 0,0-1 0,0 1 0,0-1 0,-1 1 0,1-1 0,0 1 0,0-1 0,-1 1 0,1-1 0,0 1 0,0 1 0,0-3 0,-1 3 0,1-1 0,0-1 0,0 1 0,0-2 0,0 1 0,-1 1 0,1-1 0,0 1 0,2 1 0,-3-3 0,3 3 0,-5-1 0,3 1 0,3 0 0,-3-1 0,2-2 0,-2 3 0,0-2 0,0 3 0,-9 11 0,3-7 0,-8 11 0,4-11 0,0 1 0,-2 1 0,-4 0 0,0 1 0,-6-1 0,3 3 0,0-2 0,-3 5 0,6-5 0,-3 2 0,4-3 0,-1 0 0,0 0 0,3 0 0,-1 1 0,1-4 0,-3 3 0,0-5 0,3 5 0,1-5 0,0 5 0,1-5 0,-1 3 0,2-1 0,1-2 0,-3 4 0,-1-3 0,0 1 0,-2-2 0,5 2 0,-5-1 0,5 1 0,-3 0 0,4-2 0,-1 2 0,-2 0 0,2-1 0,-2 1 0,2-2 0,0 2 0,-2-2 0,-1 5 0,-2-3 0,2 1 0,-2 2 0,5-5 0,-3 3 0,3-1 0,1-2 0,-3 5 0,2-5 0,-2 2 0,2 0 0,0-1 0,1 3 0,-1-2 0,0 1 0,3-13 0,2 7 0,2-8 0,5 11 0,-1 0 0,1 0 0,-3 0 0,1 0 0,2 0 0,-1 0 0,1 0 0,-3 0 0,1 0 0,0 4 0,-3 1 0,0 2 0,-2-1 0,0-1 0,0-1 0,-4 1 0,3 0 0,-7-1 0,4-1 0,0 1 0,-2-2 0,2 3 0,-2-2 0,1 1 0,0-4 0,1 4 0,-1-1 0,0 1 0,0 1 0,1 0 0,-1-1 0,0 1 0,3-1 0,-4-1 0,2 1 0,-2-1 0,1-1 0,1 2 0,-1-3 0,0 3 0,1-2 0,-1 1 0,0 1 0,1-4 0,-1 4 0,-1-1 0,0-1 0,0 0 0,1 0 0,0-1 0,-2 3 0,2-4 0,-2 4 0,3-3 0,-1 3 0,-2-3 0,2 3 0,-2-4 0,2 4 0,0-3 0,1 3 0,-6-1 0,4 0 0,-3-1 0,4 0 0,0-1 0,-2 1 0,2 0 0,-5-2 0,2 5 0,0-5 0,-2 5 0,5-5 0,-5 3 0,4-1 0,-4-2 0,5 2 0,-5-2 0,5 2 0,-5-1 0,4 3 0,-1-3 0,0 1 0,1 0 0,-1-2 0,2 2 0,0-2 0,-2 0 0,2 2 0,-1-1 0,1 1 0,1-2 0,-3 0 0,1 0 0,-3 0 0,3 0 0,-3 0 0,3 0 0,-4 0 0,5 2 0,-5-1 0,2 1 0,-3-2 0,3 0 0,-1 2 0,1-1 0,-3 1 0,3-2 0,1 0 0,-1 2 0,3-1 0,-2 1 0,2-2 0,0 0 0,-2 0 0,2 2 0,-2-1 0,2 1 0,1-2 0,-3 2 0,1-2 0,0 2 0,1-2 0,-1 0 0,1 0 0,-2 2 0,3-1 0,-1 1 0,-2-2 0,2 0 0,-2 0 0,2 0 0,-1 0 0,1 0 0,-2 0 0,0 0 0,1 0 0,-1 0 0,2 0 0,0 0 0,-1 0 0,0 0 0,0 0 0,1 0 0,-2 0 0,1 0 0,-4 0 0,5 0 0,-5 0 0,5 0 0,-3 0 0,4 0 0,-1 0 0,-2 0 0,2 0 0,-2 0 0,0 0 0,1 0 0,-4 2 0,2-1 0,-2 1 0,2-2 0,-2 0 0,2 3 0,0-3 0,-2 2 0,5-2 0,-5 3 0,2-3 0,0 3 0,-2-3 0,5 0 0,-3 0 0,4 0 0,-1 0 0,-2 2 0,2-2 0,-2 2 0,2-2 0,1 0 0,-6 2 0,4-1 0,-3 1 0,4-2 0,0 2 0,0 0 0,3 5 0,2-2 0,0 1 0,7-2 0,-4-1 0,2 1 0,1-3 0,-3 3 0,4-4 0,-2 4 0,0-3 0,0 1 0,2-2 0,-1 2 0,1-1 0,-2 1 0,0-2 0,2 0 0,-2 0 0,2 0 0,-2 0 0,-1 0 0,3 0 0,-1 0 0,3 0 0,-3 0 0,4 0 0,-5 0 0,3-2 0,-1 1 0,-2-3 0,5 3 0,-2-3 0,0 1 0,2 0 0,-2-1 0,1 3 0,0-3 0,-3 3 0,4-4 0,-5 5 0,3-5 0,-1 5 0,-1-4 0,1 3 0,-2-1 0,0 2 0,2-2 0,-1 1 0,1-1 0,-2 2 0,0-2 0,2 1 0,-2-1 0,0 0 0,1 1 0,-3-1 0,-17 0 0,9 2 0,-17-2 0,15 2 0,1 0 0,-4 0 0,2 0 0,-2 0 0,-4 2 0,3 1 0,-3 0 0,4 2 0,-1-4 0,3 3 0,1-3 0,2 1 0,0-2 0,-2 0 0,2 0 0,-2 0 0,2 2 0,1-2 0,-4 2 0,3 0 0,-2-1 0,-1 1 0,3-2 0,-2 0 0,2 0 0,0 0 0,-2 0 0,2 0 0,-1 0 0,-2 0 0,3 0 0,-5 2 0,5-1 0,-3 1 0,4-2 0,-1 2 0,-2-1 0,2 1 0,-2-2 0,2 0 0,1 0 0,-4 0 0,3 0 0,-5 0 0,2 0 0,0 0 0,1 0 0,2 0 0,0 0 0,-2 0 0,2 0 0,-2 0 0,3 0 0,-4 0 0,3 0 0,-5 0 0,5 0 0,-3 0 0,3 0 0,1 0 0,-3 0 0,2 2 0,-2-2 0,2 3 0,0-3 0,-4 0 0,3 0 0,-3 0 0,1 0 0,3 0 0,-2 2 0,2-2 0,0 2 0,-4 1 0,3-3 0,-4 2 0,3 1 0,2-3 0,-3 3 0,3-3 0,1 0 0,-3 2 0,4-11 0,-2 1 0,3-4 0,0 5 0,-3 7 0,-2 0 0,2 0 0,-2 0 0,3 0 0,-1 0 0,-2 0 0,2 0 0,-2 0 0,2 0 0,1 0 0,-3 0 0,2 0 0,-2 0 0,2 0 0,1 0 0,-3 0 0,1 0 0,0 0 0,1 0 0,0 0 0,-1 0 0,0 0 0,0 0 0,1 0 0,0 0 0,-4 0 0,3 0 0,-4 0 0,6 0 0,-1 0 0,-2 0 0,2 0 0,-2 0 0,2 0 0,1 0 0,-3-2 0,2 1 0,-2-1 0,2 2 0,0 0 0,-1-2 0,0 1 0,0-3 0,1 4 0,0-5 0,1 5 0,-3-2 0,1 0 0,-1 1 0,3-1 0,-1 0 0,1 0 0,-1-1 0,0-1 0,0 3 0,1-3 0,-1 4 0,-2-5 0,2 5 0,-2-2 0,2 0 0,0-1 0,1 1 0,-1-3 0,0 5 0,-2-4 0,2 1 0,-5 0 0,4-1 0,-1 3 0,2-3 0,0 3 0,1-3 0,-3 4 0,2-2 0,-2 0 0,2 1 0,0-1 0,1 0 0,-4 1 0,3-1 0,-2 0 0,2 2 0,0-3 0,-2 1 0,2 2 0,-2-2 0,2 2 0,1 0 0,-3 0 0,1 0 0,0-2 0,1 1 0,0-1 0,-2 2 0,2 0 0,-2 0 0,3 0 0,-1 0 0,-2 0 0,2 0 0,-2 0 0,2 0 0,1-2 0,-3 1 0,2-1 0,-2 2 0,2 0 0,0 0 0,-1 0 0,0 0 0,-1 0 0,3 0 0,-1 0 0,-2 0 0,2 0 0,-2-2 0,3 2 0,-1-2 0,-2 2 0,2-2 0,-2 1 0,2-1 0,0 2 0,14 10 0,-7-5 0,14 8 0,-10-9 0,1-1 0,1 2 0,-3-5 0,2 4 0,-2-3 0,0 3 0,0-3 0,2 3 0,-2-4 0,2 2 0,-2-2 0,0 0 0,1 0 0,0 0 0,0 0 0,-1 0 0,0 0 0,1 0 0,-1 0 0,2 0 0,-2 0 0,0 0 0,1 0 0,-1 0 0,2 0 0,-3 0 0,1 0 0,2 0 0,-2 0 0,2 0 0,-2 0 0,-1 0 0,3 0 0,-20-4 0,10 3 0,-16-5 0,14 3 0,1 0 0,-1-1 0,0 4 0,-2-5 0,1 2 0,-1 1 0,2-3 0,1 5 0,-1-4 0,0 3 0,-2-3 0,2 1 0,-2 1 0,2-3 0,0 3 0,1-1 0,-4-1 0,3 1 0,-5 0 0,5-1 0,-3 3 0,1-1 0,2 0 0,-3 1 0,4-1 0,-1 2 0,-2-2 0,2 0 0,-2-1 0,2-1 0,-2 3 0,1-3 0,-1 3 0,2-3 0,0 4 0,-1-2 0,0 0 0,0 1 0,1-1 0,0 2 0,-2-2 0,2 1 0,-2-1 0,2 2 0,1 0 0,-3 0 0,2 0 0,-2 0 0,3 0 0,-3 0 0,2 0 0,-2 0 0,3 0 0,-1 0 0,-1 0 0,0 0 0,-1 0 0,3 0 0,-1 0 0,-2 0 0,2 0 0,-2 0 0,2 0 0,0 0 0,-2 0 0,2-2 0,-4 2 0,3-2 0,-1 2 0,2 0 0,1 0 0,-3 0 0,2 0 0,-2-2 0,3 1 0,-1-1 0,-2 2 0,2 0 0,-2 0 0,2 0 0,1 0 0,18 0 0,-10 0 0,18 0 0,-16 0 0,1 0 0,-2 0 0,0 0 0,4 0 0,-3 0 0,4 0 0,-5 0 0,0 0 0,1 0 0,0 2 0,1-2 0,-3 4 0,1-1 0,0 2 0,0-1 0,0 1 0,-1-1 0,1 1 0,-2 0 0,1-1 0,-4 1 0,5 0 0,-5-1 0,5 1 0,-5 0 0,4-1 0,-1 1 0,2 0 0,-3-1 0,5 1 0,-6 0 0,5-3 0,-5 4 0,3-3 0,-3-14 0,1 7 0,-2-15 0,0 15 0,0-1 0,0-2 0,0 2 0,0-2 0,-2 2 0,1 0 0,-3 1 0,2-1 0,-3 2 0,0-3 0,1 3 0,-1-4 0,0 3 0,3-1 0,-2 1 0,1-1 0,1 1 0,-2-1 0,3 1 0,-3-1 0,3-2 0,-1 2 0,0-1 0,2 1 0,-3 0 0,3-1 0,0 1 0,0-2 0,0 2 0,0 1 0,0-4 0,0 3 0,0-2 0,0 2 0,0 0 0,0-2 0,4 4 0,-1-3 0,4 6 0,-2-2 0,-1 2 0,3-3 0,-2 3 0,2-4 0,-2 1 0,0 1 0,-1-3 0,1 3 0,0-1 0,0-1 0,0 3 0,0-3 0,0 2 0,-1-1 0,1-1 0,0 1 0,0-2 0,-1 3 0,1-2 0,0 3 0,0-3 0,0 1 0,0 1 0,-1-3 0,1 3 0,0-1 0,0-3 0,0 3 0,0-2 0,-3 1 0,3 1 0,-3-2 0,3 1 0,0 1 0,-2-1 0,3 3 0,-3-5 0,4 5 0,-4-6 0,3 5 0,-3-1 0,4-1 0,-2 2 0,0-3 0,0 0 0,-1 1 0,1 1 0,-2-1 0,1 1 0,-1-2 0,2 3 0,0-3 0,0 3 0,-1-3 0,1 2 0,3-1 0,-3 1 0,2-2 0,-2 1 0,0-1 0,0 2 0,0-1 0,0 1 0,-1-1 0,1-1 0,0 2 0,-2-1 0,1 1 0,-1-1 0,2 1 0,-1-1 0,1 1 0,0-2 0,0 1 0,0-1 0,-1 2 0,-1-1 0,1 1 0,-1-1 0,2 1 0,0-1 0,0 1 0,-3-2 0,5 1 0,-4 1 0,2-1 0,-1 1 0,-1 0 0,2-3 0,0 3 0,-1-2 0,1 1 0,0 1 0,0-1 0,0-1 0,-1 0 0,1 1 0,0-1 0,0 2 0,-3-1 0,3 1 0,0-1 0,0-1 0,2 0 0,-2 2 0,0-1 0,0-1 0,0 2 0,0-4 0,-3 4 0,3-1 0,-3-1 0,3 0 0,0 0 0,0 1 0,0-1 0,0 0 0,-1 0 0,4-2 0,-3 2 0,3-3 0,-3 4 0,0-4 0,-1 3 0,2-2 0,-2 2 0,-1 0 0,1 2 0,-1-1 0,0 0 0,-1-1 0,-2-2 0,0 0 0,2 2 0,-1-5 0,1 5 0,-2-3 0,2 4 0,-2-4 0,5 3 0,-5-2 0,5-1 0,-5 3 0,3-2 0,-1 2 0,-2 0 0,5 1 0,-5-1 0,5 0 0,-5 0 0,4 0 0,-3 1 0,3-1 0,-3 0 0,1 0 0,0 1 0,-1-1 0,3 0 0,-1 0 0,-1 1 0,3-1 0,-3 0 0,1 1 0,1-1 0,-1 0 0,1 1 0,1 1 0,-2-3 0,1 3 0,-2-4 0,3 2 0,-2 0 0,1 1 0,-3-1 0,5 0 0,-5 0 0,6 1 0,-5-1 0,1 0 0,1 0 0,-1-2 0,2 2 0,0-3 0,0 4 0,0-1 0,0 0 0,0 0 0,0-2 0,-1 2 0,2-5 0,-1 5 0,0-5 0,0 4 0,-2-3 0,1 1 0,-1-3 0,3 1 0,-1-4 0,1 3 0,-1-5 0,-2 5 0,2-3 0,-2 4 0,3-1 0,-1 1 0,0 2 0,0-2 0,-2 2 0,2 0 0,-3 1 0,3 0 0,-2 2 0,2-1 0,-5 0 0,2 3 0,-2-6 0,3-2 0,0 0 0,3-5 0,-1 5 0,3-3 0,-2 4 0,-1-1 0,0 1 0,-2 0 0,2 2 0,-2-2 0,1 4 0,-3-3 0,3 3 0,-3-1 0,1 2 0,-2 0 0,2-1 0,-2 0 0,5 0 0,-5 1 0,2 0 0,0 1 0,-1-1 0,3 0 0,-3 0 0,3 1 0,-1-1 0,-1 0 0,3-4 0,-5 3 0,3-3 0,-1 2 0,1 1 0,2-1 0,-2 0 0,1 1 0,-1-4 0,2 5 0,-2-2 0,1-1 0,-1 3 0,0-5 0,1 2 0,-1 0 0,2-1 0,-2 1 0,2-3 0,-2 1 0,2-1 0,1 1 0,-1-1 0,-2 1 0,2 0 0,-2-1 0,2 1 0,-2-1 0,2 1 0,-2-1 0,0 1 0,1-1 0,-3 4 0,1-3 0,-2 2 0,2 0 0,-1 1 0,1 2 0,-2 0 0,2-5 0,-1-2 0,1-8 0,1 2 0,0-3 0,0 4 0,2 0 0,-4 0 0,2 0 0,-1 3 0,-1 0 0,1 1 0,-2 2 0,2-6 0,-1 6 0,2-5 0,-3 5 0,0-3 0,0 1 0,2 2 0,-1 0 0,1 1 0,-2 2 0,0-3 0,0 4 0,0-3 0,0 4 0,0-3 0,2 3 0,-1-4 0,1 5 0,-2-5 0,0 5 0,0-5 0,0 2 0,2-2 0,-1 2 0,1-2 0,-2 2 0,3-3 0,-3 4 0,3-3 0,-1 2 0,-1-3 0,1 2 0,-2-5 0,2 4 0,-1-4 0,1 4 0,-2 2 0,0-2 0,2 5 0,-1-3 0,1 4 0,-2-1 0,0-2 0,2 2 0,-1-2 0,1 2 0,0 0 0,-1 1 0,1-3 0,-2 1 0,0 0 0,0-1 0,0-1 0,0-6 0,0 3 0,0-2 0,0-1 0,0 3 0,0-5 0,0 5 0,0-6 0,0 6 0,0-5 0,0 2 0,0-1 0,0-1 0,0 5 0,2-6 0,-1 6 0,2-2 0,-3-1 0,0 3 0,0-2 0,0 2 0,0 1 0,0 2 0,0-2 0,0 2 0,0-2 0,0 2 0,0-2 0,0 2 0,0-2 0,0-1 0,0 1 0,0 2 0,0-2 0,0 2 0,0-2 0,0 2 0,0-2 0,0 2 0,0 0 0,0-1 0,2 1 0,-2-6 0,3 3 0,-3-2 0,0 2 0,0 1 0,0-1 0,0 4 0,0-3 0,0 2 0,0 0 0,0-2 0,0 5 0,0-5 0,0 5 0,0-3 0,0 4 0,0-3 0,0-4 0,0 1 0,0-3 0,0 2 0,0 1 0,0 0 0,0-1 0,0 1 0,0-1 0,0 1 0,-2-1 0,-1 1 0,0 0 0,-2-4 0,2 5 0,0-3 0,1 4 0,0 0 0,1-2 0,-1 5 0,2-3 0,-2 1 0,1-1 0,-4-2 0,3-1 0,-1 1 0,-2-1 0,4 1 0,-3 0 0,3-1 0,-4 1 0,5 2 0,-3-2 0,1 5 0,2-3 0,-2 1 0,0 2 0,-1-3 0,0 1 0,-1 2 0,3-3 0,-3 4 0,4-1 0,-4 0 0,3-1 0,-3 1 0,4-2 0,-3 3 0,1-1 0,0-2 0,-3 0 0,0-3 0,0-1 0,-1-2 0,1 2 0,-1-5 0,1 4 0,0-1 0,-1 3 0,1 2 0,0 0 0,1 4 0,1-1 0,-1 0 0,1-2 0,-2 0 0,0-1 0,2-2 0,-1 4 0,1-1 0,1 2 0,0 1 0,-1-1 0,1-2 0,-1-1 0,-2-3 0,2-2 0,-3-1 0,1-3 0,-1 2 0,0-1 0,1 5 0,-1-5 0,1 7 0,2-4 0,-1 5 0,3 0 0,-3-1 0,3 3 0,-3-1 0,3 2 0,-3 0 0,1-3 0,1-3 0,-1-4 0,1-2 0,-4 0 0,0 0 0,-2 3 0,2 0 0,1 6 0,0 1 0,0 0 0,0-1 0,0 0 0,0-2 0,0 2 0,0 0 0,-1-4 0,1 3 0,-2-2 0,1 1 0,-2 4 0,3 1 0,3 1 0,-5-1 0,4 0 0,-4-3 0,2 4 0,0-1 0,1 0 0,-1 0 0,0 0 0,0 3 0,0-2 0,1 3 0,-1-3 0,-2 1 0,2 1 0,1-2 0,-2 1 0,2-1 0,-2-1 0,1 2 0,0 1 0,0 0 0,-1-1 0,3-1 0,-3-1 0,3 3 0,-2-3 0,1 3 0,-1-1 0,1-3 0,1 3 0,-1-1 0,2-3 0,-3 6 0,2-5 0,-1 3 0,4-1 0,-7-3 0,6 2 0,-5-2 0,4 3 0,-1-1 0,-1 0 0,3 0 0,-3 1 0,2-1 0,-3 1 0,2-1 0,-1 0 0,4 1 0,-5-1 0,3 0 0,-3 0 0,1 1 0,1-1 0,-1-2 0,1 2 0,-2-2 0,0-1 0,0 0 0,0 0 0,2-1 0,-1 5 0,3-2 0,-3 3 0,2-2 0,-3-4 0,0 1 0,0-5 0,-1 3 0,1-4 0,0 6 0,-1-5 0,2 8 0,-1-3 0,2 3 0,1 1 0,0-1 0,-1 1 0,1-3 0,-2-1 0,1-3 0,0 1 0,0 2 0,1 1 0,2 2 0,-2 0 0,-1-3 0,3 2 0,-2-2 0,0 0 0,-1 3 0,0-2 0,-1 2 0,3 0 0,-3 1 0,1-1 0,1-2 0,-3 1 0,3-1 0,-3 0 0,0 1 0,0-3 0,0 3 0,0-1 0,0 2 0,0 0 0,1 1 0,-1-1 0,0 0 0,0 0 0,-2 0 0,2 1 0,-5-2 0,2 1 0,0 0 0,-2-2 0,5 4 0,-3-4 0,3 6 0,1-3 0,-1 4 0,-2-5 0,2 5 0,-2-2 0,2 0 0,1 1 0,-3-3 0,1 4 0,0-5 0,1 5 0,0-4 0,0 3 0,-2-3 0,2 3 0,-2-1 0,2 0 0,1 2 0,-3-5 0,2 5 0,-2-2 0,2 0 0,0 1 0,1-3 0,-1 3 0,-2-1 0,2 0 0,-1 2 0,1-2 0,1 2 0,-3-2 0,2 1 0,-2-1 0,2 0 0,0 1 0,-2-3 0,2 4 0,-2-2 0,2-1 0,1 3 0,-3-2 0,2 2 0,-2 0 0,2 0 0,1-2 0,-3 1 0,2-1 0,-2 2 0,3 0 0,8-10 0,-5 3 0,7-6 0,-6 6 0,0 2 0,0 1 0,-2-3 0,2 2 0,-3-2 0,1 2 0,2 0 0,-4 1 0,3-1 0,-1-2 0,2 2 0,0-1 0,0 1 0,0 0 0,0-1 0,2 1 0,-1-2 0,5 5 0,-1 0 0,2 2 0,-1 0 0,-1 0 0,0 0 0,2 2 0,-2-1 0,-1 3 0,1-2 0,-3 3 0,3-3 0,0 3 0,0-5 0,0 6 0,0-5 0,-3 6 0,3-5 0,-3 3 0,3-2 0,0 1 0,0-2 0,-1 1 0,1 1 0,0-4 0,-1 4 0,1-1 0,0 0 0,0 1 0,0-2 0,-1 3 0,-1 0 0,1-1 0,-1 1 0,2-1 0,-3 1 0,5 0 0,-3 0 0,3 2 0,-2-2 0,-2 3 0,1-4 0,-3 1 0,3 0 0,-3-1 0,1 3 0,0-2 0,1 2 0,-1-3 0,2 1 0,-3-1 0,3 1 0,-3 1 0,3-1 0,-2 2 0,3-3 0,-3 0 0,5 1 0,-6-1 0,5-1 0,-3 1 0,2-1 0,-3 1 0,3 1 0,-5 0 0,4-1 0,-1 1 0,2-3 0,-1 2 0,1-1 0,-2 1 0,1 1 0,1-3 0,-2 2 0,5-1 0,-4-1 0,2 3 0,-1-5 0,0 4 0,2-1 0,-2-1 0,2 0 0,-3-2 0,3 0 0,-2 0 0,1 0 0,-3-5 0,-1-4 0,-2-6 0,0-2 0,-3-1 0,0 4 0,0-2 0,-2 5 0,5-3 0,-3 4 0,1 0 0,2-1 0,-5 1 0,4-1 0,-1 1 0,0-1 0,1 1 0,-1 2 0,2 1 0,0 2 0,0 0 0,0-1 0,0 1 0,0-2 0,0 2 0,0-2 0,0 2 0,0-3 0,0 4 0,0-1 0,4-1 0,-1 1 0,4-2 0,-3 2 0,4 0 0,-3 0 0,3 0 0,-3 1 0,2-1 0,-2 0 0,5 2 0,-4-1 0,4 1 0,-2 0 0,2-1 0,4 3 0,-2-4 0,4 5 0,-1-3 0,-1 3 0,3 0 0,-3-2 0,3 1 0,1-1 0,-1 2 0,1 0 0,-4 0 0,3 0 0,-6-3 0,6 3 0,-6-5 0,3 2 0,-4 0 0,-2-1 0,0 3 0,-4-3 0,1 3 0,2-1 0,1 2 0,3 0 0,0 0 0,-1-2 0,-2 1 0,2-1 0,-2 2 0,3-2 0,0 1 0,-1-1 0,1 2 0,-1-2 0,-2 1 0,2-1 0,-4 2 0,4 0 0,-2 0 0,2-3 0,1 3 0,0-3 0,2 3 0,-1 0 0,4 0 0,-1 0 0,-1 0 0,0-2 0,-1 1 0,-1-3 0,1 3 0,-2-3 0,0 1 0,-1 0 0,1-2 0,-1 2 0,4-2 0,-3 2 0,3-2 0,0 2 0,0 0 0,1-2 0,1 4 0,-1-1 0,2 2 0,0 0 0,1 0 0,-1 0 0,1 0 0,-1 0 0,-3 0 0,3 0 0,-5 0 0,-1 0 0,-4 0 0,-2 2 0,5 0 0,2 1 0,5 4 0,0-1 0,4 6 0,2 4 0,6-3 0,-1 3 0,5 0 0,-3-5 0,0 4 0,3-4 0,-6-2 0,2 1 0,-7-2 0,2-1 0,-6 1 0,3-2 0,-6-1 0,1 1 0,-1-1 0,2 1 0,1 0 0,-1 2 0,0 1 0,-2 0 0,1 1 0,-4-4 0,1 2 0,-2-3 0,0 0 0,-3 0 0,2-2 0,-2 2 0,2-5 0,-2 5 0,2-5 0,-1 4 0,1-3 0,-2 3 0,2-3 0,-4 1 0,4 0 0,-5-1 0,5 4 0,-4-5 0,4 5 0,-2-5 0,2 5 0,1-2 0,-1 2 0,4 0 0,-3 3 0,3 0 0,8 11 0,-5-3 0,10 8 0,-8-5 0,1 3 0,3-2 0,-2 6 0,2-6 0,-4 3 0,-3-8 0,-2-1 0,-3-4 0,-3-2 0,2 1 0,-5-1 0,5 3 0,-2-1 0,3 0 0,0 1 0,-1-1 0,1 0 0,-1 0 0,-2-2 0,2 2 0,-2-5 0,0 3 0,2-1 0,-4 1 0,12 10 0,-4-2 0,6 6 0,-2-4 0,-3 0 0,4 0 0,-3 4 0,2-3 0,-2 2 0,0-3 0,-1-1 0,-4 0 0,1 4 0,7 4 0,-7-2 0,10 9 0,-8-9 0,3 10 0,-1-7 0,-3-1 0,-4-5 0,-3 5 0,-1-6 0,7 9 0,6-1 0,15 6 0,2 7 0,4 0 0,12 17 0,-1 6 0,15 12 0,-23-18 0,8 4 0,-22-22 0,8 13 0,-10-12 0,-4-4 0,-6-8 0,-3-3 0,-1-3 0,0-2 0,-3-6 0,-1 0 0,-3-7 0,-2 3 0,2-5 0,-5 3 0,2-31 0,-5 4 0,0-21 0,-4 11 0,1 1 0,-9-16 0,6 10 0,-11-13 0,3 3 0,-4 10 0,-7-23 0,6 19 0,-10-13 0,5 6 0,-4-2 0,7 7 0,-5-5 0,10 10 0,-7-8 0,6 8 0,-1 1 0,4 5 0,1 3 0,3 1 0,4 4 0,-2 0 0,2 4 0,-6-1 0,2 1 0,-1-1 0,5 4 0,-2-2 0,3 5 0,-3-3 0,2 1 0,-1 2 0,1-6 0,-2 3 0,0-3 0,0 3 0,-1-3 0,4 6 0,-3-2 0,6 5 0,-3 1 0,4 2 0,-1 0 0,0 0 0,0 1 0,0-4 0,-2-2 0,-3-8 0,-1 3 0,-10-17 0,8 15 0,-5-9 0,8 13 0,4 2 0,-2 3 0,3 3 0,3 1 0,-2 1 0,1-3 0,-2-2 0,0 0 0,2-2 0,-1 5 0,3-5 0,-3 7 0,4-4 0,-5 5 0,8 16 0,-2-5 0,5 18 0,2-10 0,-2-3 0,5 2 0,-2-2 0,3 6 0,3 2 0,2 4 0,4 8 0,0-3 0,5 12 0,-8-12 0,10 8 0,-10-5 0,7-2 0,-7 5 0,-2-10 0,1 2 0,-4-4 0,3 0 0,-3 4 0,1 5 0,3 4 0,-2 1 0,6 3 0,-7-12 0,3 11 0,-3-7 0,3 5 0,-2-2 0,-2-4 0,0 0 0,-2 1 0,-1-1 0,4 9 0,-4-14 0,1 16 0,1-17 0,-1 11 0,-1-5 0,3-4 0,-6 3 0,5-7 0,-5 4 0,2-8 0,-2 3 0,-2-6 0,2 6 0,-1-3 0,3 4 0,-2-1 0,-1 5 0,-3-4 0,0 4 0,-2-5 0,1-2 0,-2 2 0,0-7 0,0 11 0,0-9 0,0 9 0,0-10 0,0 3 0,0-1 0,0-2 0,0 3 0,0-4 0,0 0 0,0 0 0,0 0 0,0 0 0,0 0 0,0 0 0,-2 3 0,1 10 0,-2 0 0,3 8 0,0 0 0,-3-8 0,3 12 0,-3-7 0,0 4 0,2 3 0,-5-8 0,5 4 0,-5 0 0,-1 7 0,0-4 0,-3 0 0,4-9 0,-4-2 0,3-1 0,-3 4 0,0-4 0,3 5 0,-6-4 0,6 2 0,-3-2 0,4-1 0,-1 4 0,1-3 0,-1 3 0,0-7 0,1 2 0,3-13 0,-3 5 0,6-11 0,-3 1 0,3-6 0,0 1 0,11-11 0,-3-2 0,11-14 0,-7 0 0,1-3 0,3-8 0,-1-2 0,-1 0 0,0-2 0,-7 7 0,6-3 0,-5-1 0,2 1 0,-4 3 0,1 1 0,-1 8 0,0-3 0,0 6 0,-2-3 0,1 4 0,-2 0 0,3 0 0,0-4 0,0 0 0,-2-4 0,1-4 0,-1 0 0,0-1 0,2-3 0,-2 4 0,0-5 0,2 1 0,-5-5 0,4 7 0,-4-6 0,5 8 0,-5-1 0,5-3 0,-5 4 0,5-5 0,-5 1 0,4 3 0,-4-3 0,2 7 0,-3-6 0,0 2 0,0-19 0,0 12 0,0-11 0,0 14 0,0 0 0,0 5 0,0 0 0,0 8 0,0 0 0,0 4 0,0 3 0,0-3 0,0 3 0,-3-3 0,3 0 0,-6-4 0,3 3 0,0-2 0,-2 6 0,2 0 0,0 6 0,0 1 0,3 2 0,0 30 0,4-6 0,-4 26 0,6-11 0,-2-1 0,7 15 0,-2-1 0,7 17 0,-7 3 0,-1-1 0,0 11 0,-7-5 0,3 7 0,-4-21 0,0 10 0,0-22 0,-3 13 0,-1-10 0,-3-5 0,-1-2 0,2-11 0,-4 5 0,2-6 0,-1 0 0,2 2 0,1-6 0,-1 2 0,4-3 0,-3 0 0,6 0 0,-3-4 0,3-1 0,0-3 0,-3 1 0,3-1 0,-3 0 0,3 0 0,0 0 0,0 0 0,0 0 0,0 0 0,0 0 0,0 0 0,0 0 0,-2 8 0,1-6 0,-2 5 0,3-7 0,-2 4 0,1-3 0,-5 6 0,6-7 0,-3 4 0,0-4 0,3 0 0,-6 0 0,6 0 0,-5-3 0,2 3 0,-3-6 0,1 5 0,-1-2 0,1 0 0,-1-1 0,1 1 0,-1-3 0,-2 2 0,3-2 0,-5-1 0,4 0 0,-5 4 0,5-3 0,-6 9 0,3-7 0,-2 5 0,3-8 0,3 0 0,0-2 0,2-1 0,-1-2 0,3 0 0,-5-1 0,3-1 0,-4 1 0,3-4 0,-1 5 0,0-5 0,0 4 0,0-3 0,-1 1 0,0 0 0,-1-1 0,3 3 0,-1-4 0,-2 5 0,-1-5 0,0 5 0,-2-3 0,4 1 0,-1 1 0,2-3 0,0 3 0,1-3 0,-1 3 0,-2-2 0,2 3 0,-2-3 0,4 3 0,-3-5 0,5-12 0,-1-2 0,12-18 0,8 1 0,10-14 0,6 2 0,0-13 0,2-1 0,-2-1 0,-9 7 0,1-2 0,-10 8 0,3-4 0,-4 1 0,-4 9 0,-1 1 0,-3 5 0,0 3 0,-3 1 0,-2 4 0,-2 7 0,0 1 0,0 9 0,0 1 0,-5 23 0,-5-1 0,-7 22 0,-7-5 0,-1 3 0,-9 5 0,-6 3 0,0 4 0,-11 7 0,6-5 0,4-4 0,-2-3 0,13-6 0,-3-1 0,7 0 0,2-8 0,4-4 0,4-1 0,4-5 0,4-3 0,2-3 0,1-1 0,0-2 0,0 0 0,0 1 0,0-3 0,2 1 0,-1-2 0,3-1 0,-1 3 0,0-2 0,2 1 0,-3-1 0,3 2 0,0 4 0,0 3 0,0 3 0,0 0 0,-2-3 0,1 3 0,-1-9 0,2 5 0,0-8 0,0 2 0,0-2 0,0 0 0,0 1 0,0-1 0,0 2 0,0-2 0,0-1 0,9-1 0,-5-1 0,7-2 0,-4 0 0,-1-2 0,4-1 0,-2-4 0,5-2 0,2-2 0,2 0 0,1-4 0,0 3 0,1-6 0,-1 2 0,1-2 0,0-1 0,-3 1 0,2-1 0,-6 2 0,4-4 0,-7 6 0,2-5 0,-5 6 0,2 0 0,-4-2 0,0 5 0,0-6 0,-1 3 0,-1-3 0,1 0 0,-2 0 0,1-4 0,-2-4 0,0-9 0,0-1 0,0-12 0,0 15 0,0-30 0,0 18 0,0-8 0,4 1 0,-4 15 0,4-12 0,-1 5 0,-2-1 0,6-15 0,-6 7 0,3-18 0,-4 9 0,0-5 0,0-5 0,0 17 0,0 0 0,0-34-274,0 31 1,0 1 273,0-23 0,0 6 0,0 12 0,0 3 0,0 3 0,0-11 0,0 4 547,0 10-547,0 6 0,0 15 0,0-7 0,-2 8 0,-2 5 0,-2 5 0,1 2 0,-1 1 0,3 3 0,-2 1 0,2 2 0,-2 1 0,-1-3 0,1-2 0,-1-2 0,-6-7 0,-2 1 0,-12-21 0,4 10 0,-4-7 0,9 15 0,2 5 0,3 4 0,4 5 0,-3-1 0,3 5 0,-2-2 0,2-1 0,-6-3 0,1-4 0,-7-6 0,0 1 0,0-3 0,1 7 0,2-7 0,-1 7 0,2 1 0,1 1 0,1 6 0,4-3 0,-1 4 0,1-1 0,-8-6 0,-17-20 0,-1-3 0,-3-3 0,7 9 0,21 19 0,-2-9 0,8 6 0,-2-3 0,-6-7 0,-7-4 0,4-3 0,-8-4 0,6 5 0,1 4 0,-2 4 0,7 6 0,-3 2 0,3 1 0,-2-1 0,2 4 0,-3-3 0,1 5 0,2-4 0,-5 4 0,6-2 0,-3 4 0,4 1 0,-1 0 0,0 3 0,1-4 0,2 4 0,-2-4 0,2 5 0,-2-5 0,-1 2 0,0 0 0,-2-3 0,2 5 0,-6-4 0,6 4 0,-6-2 0,3 0 0,0 1 0,-3-3 0,3 1 0,-1 0 0,-1-2 0,1 5 0,-2-2 0,0 2 0,0 1 0,-1-1 0,1 0 0,0 3 0,-1 0 0,4 1 0,-3 1 0,3-1 0,-3 2 0,-1 0 0,1-2 0,-4 1 0,3-4 0,-6 1 0,2 1 0,-3-2 0,0 4 0,-1-2 0,-3 3 0,3 0 0,0 0 0,5 0 0,0 0 0,-1 0 0,0 0 0,-2 0 0,2 0 0,-3-3 0,0 3 0,3-3 0,1 3 0,1 0 0,1 0 0,-2 0 0,4-3 0,-4 3 0,3-3 0,-6 0 0,5 3 0,-1-6 0,-1 3 0,3 0 0,-3-3 0,3 6 0,4-5 0,-2 4 0,0-3 0,1 3 0,2-1 0,3 2 0,5 0 0,-5 0 0,2 0 0,0 0 0,-2 0 0,2 0 0,-3 0 0,1 0 0,-4 0 0,3 0 0,-3 0 0,6 0 0,-1 0 0,1 0 0,0 0 0,-2 2 0,4-1 0,-4 3 0,5-3 0,-5 3 0,5-3 0,-5 4 0,4-5 0,-1 5 0,0-5 0,1 4 0,-3-3 0,4 1 0,-2-2 0,2 0 0,1 0 0,-3 0 0,2 0 0,-2 0 0,2 0 0,0 0 0,-1 0 0,1 0 0,-2 2 0,2-2 0,1 2 0,-3 1 0,2-1 0,-2 1 0,2-1 0,1 0 0,-1 0 0,0 3 0,1-3 0,-3 0 0,-1-7 0,-2 0 0,0-3 0,0-1 0,2 4 0,1 0 0,2 0 0,0 5 0,-1-2 0,0 2 0,0 0 0,1 0 0,0-2 0,-2 1 0,2-1 0,-2 2 0,3 0 0,1 6 0,1-2 0,2 4 0,0-3 0,0 0 0,0 2 0,0 1 0,0 2 0,0 3 0,2-2 0,2 6 0,-1-3 0,2 0 0,-2 2 0,5-2 0,-1 7 0,1-3 0,1 2 0,-3-3 0,3-3 0,-4 3 0,1-6 0,0 5 0,1-5 0,-1 3 0,2-4 0,-3 0 0,1 1 0,1-1 0,-1 0 0,2 4 0,0-3 0,-2 2 0,2-3 0,0 4 0,-2-3 0,5 2 0,-5 1 0,4-3 0,-4 2 0,2-3 0,-3 4 0,3-5 0,-2 6 0,2-6 0,-2 4 0,-1 1 0,6 7 0,-1-2 0,1 6 0,0-8 0,-1 3 0,2-2 0,-3 3 0,2-4 0,-2 0 0,3 0 0,-3 0 0,2 3 0,-2-2 0,1 3 0,1-4 0,-2 0 0,0 0 0,-1-3 0,-2-1 0,-1-2 0,0-1 0,-2 0 0,2 1 0,-2 2 0,3 1 0,0 3 0,-1 0 0,4 4 0,-2 0 0,5 4 0,-2 11 0,0-12 0,-1 11 0,-6-17 0,3 6 0,-3-3 0,1 8 0,2 0 0,-2 14 0,3-11 0,0 10 0,0-13 0,-1 1 0,-2-5 0,2-4 0,-6-10 0,3 2 0,-3-8 0,0 3 0,2-4 0,-2 1 0,5 5 0,-2-1 0,3 7 0,-3-5 0,2 5 0,-2-5 0,0 0 0,2 1 0,-5-6 0,3 3 0,-3-4 0,4-1 0,-3 3 0,5-3 0,-3 8 0,5 3 0,3 11 0,2 7 0,-2-2 0,2 6 0,-3-11 0,0-1 0,-1-5 0,-6-6 0,2 0 0,-4-6 0,1-1 0,0-5 0,1-17 0,2 3 0,-1-18 0,-2 9 0,-2-4 0,0-4 0,0-10 0,0 3 0,0-11 0,0 4 0,0-7 0,0-9 0,0-2 0,0-11 0,0-7 0,0-7 0,-4-7 0,-1 7 0,-3 17 0,-6-19 0,5 28 0,-4-25 0,5 25 0,-4-5 0,3 10 0,-6 4 0,3-1 0,-2 12 0,-1-4 0,5 10 0,-3 6 0,6 6 0,-1 5 0,0 3 0,2 6 0,-1 3 0,2 1 0,0-1 0,-2-3 0,-2-6 0,-5 3 0,2-9 0,-5 7 0,1-8 0,-2 6 0,3 0 0,0-2 0,4 5 0,0-1 0,1 3 0,-1-4 0,2 3 0,-1-2 0,2 2 0,-3 1 0,3-1 0,1 3 0,2 1 0,0 2 0,0 3 0,0 0 0,-1 2 0,3 6 0,-2 0 0,5 3 0,0 4 0,0-5 0,0 12 0,0-5 0,0 9 0,0-3 0,0 4 0,3 0 0,1 0 0,2 0 0,1 8 0,-3-3 0,2 13 0,-1 0 0,6 12 0,2 11 0,8 1 0,-4-10 0,2 0 0,-4-17 0,0 4 0,-4-10 0,-2-9 0,-3-7 0,-3-7 0,2-4 0,-5-6 0,2-12 0,-2-2 0,0-9 0,0 5 0,0-3 0,0-2 0,0 1 0,0-3 0,-3-1 0,-1-5 0,-2 0 0,-8-12 0,5 14 0,-8-18 0,3 11 0,-2-8 0,-4 4 0,4-3 0,0 11 0,5-2 0,0 12 0,4 0 0,-1 9 0,5 0 0,1 6 0,2-1 0,-2 2 0,18 17 0,-2 2 0,17 12 0,5 6 0,8-4 0,9 11 0,6-5 0,5 7 0,0-7 0,2 4 0,-6-10 0,-12-5 0,22 6 0,-30-16 0,26 7 0,-22-13 0,1-3 0,4-1 0,-9-3 0,-2 0 0,-4 0 0,-7 0 0,2 0 0,-11 0 0,3 0 0,0 0 0,-3 0 0,6 0 0,-5 0 0,5 0 0,-2 3 0,-3 0 0,1 3 0,-11-3 0,1 0 0,-7-10 0,-1-2 0,-11-7 0,-1-2 0,-18-10 0,3 4 0,-13-14 0,4 5 0,-4-1 0,4 4 0,-1 2 0,-2 2 0,-1-3 0,-3 3 0,6 2 0,4 4 0,2 3 0,2 4 0,6 2 0,0 4 0,0-4 0,3 4 0,-3-1 0,0 5 0,3-3 0,-6 6 0,2-3 0,-7 0 0,-1 2 0,-1-2 0,2 3 0,7-2 0,2 1 0,5-1 0,2 2 0,5 0 0,-2 0 0,2-3 0,-9 0 0,-2-3 0,-3 0 0,-2 0 0,2 0 0,-3 2 0,3-1 0,4 4 0,5-1 0,5 2 0,1 0 0,33 2 0,-10 2 0,31 2 0,-17-2 0,0 1 0,8-4 0,2 2 0,-3-3 0,10 0 0,-1 0 0,6 0 0,8 0 0,-5 0 0,6 0 0,0 3 0,7 2 0,-16 2 0,6 1 0,-12-1 0,4 1 0,-1-1 0,-9-3 0,-2-1 0,-7 0 0,2-2 0,-7 4 0,17-1 0,-18 3 0,16 3 0,-14-3 0,3 5 0,-1-5 0,-7 2 0,-1-4 0,-6 1 0,-2-3 0,-5-1 0,-2 0 0,-2-1 0,-1 5 0,-1-3 0,0 4 0,-2 0 0,0-2 0,0 2 0,0-2 0,0-1 0,-2 5 0,1 0 0,-1 6 0,2-1 0,0 11 0,0 5 0,0 9 0,7 9 0,5 2 0,10 15 0,-1-3 0,4 15 0,-8-24 0,3 9 0,-5-21 0,-3 7 0,-2-13 0,-4-6 0,-2-11 0,-1-7 0,-3-4 0,-2-5 0,-3 3 0,0-5 0,-2 2 0,2-2 0,0 0 0,-2 0 0,-4-8 0,2-2 0,-9-12 0,-1-9 0,-3-1 0,-11-13 0,5 4 0,-11-10 0,2-2 0,-5-5 0,-1-5 0,-1-1 0,-5-8 0,3 1 0,7 19 0,-1 1 0,14 18 0,-8-4 0,6 8 0,3 2 0,6 12 0,2 0 0,6 7 0,-3 0 0,6 3 0,-2 2 0,5 1 0,-2 2 0,2 0 0,0 0 0,0 6 0,3 3 0,-1 11 0,3 9 0,0 2 0,0 16 0,7-2 0,-1 14 0,10 14 0,-2 1 0,5 17 0,-6-27 0,4 17 0,-8-29 0,3 9 0,-8-22 0,2-9 0,-5-9 0,2-10 0,-3-1 0,-6-30 0,-1 2 0,-11-33 0,0 11 0,-10-18 0,-5 0 0,-8-16 0,-9 1-634,2-9 634,-7 3 0,7-5 0,-2 7 0,15 17 0,2 1 0,13 23 0,1-6 0,3 15 0,6 6 0,2 10 634,3 4-634,1 4 0,1 16 0,1-2 0,2 17 0,0-7 0,0 4 0,3 4 0,1 10 0,0 1 0,0 8 0,-4 0 0,0-4 0,0 0 0,0-2 0,0-3 0,0 0 0,0-8 0,0-7 0,0-7 0,0-5 0,0-2 0,0-5 0,0-1 0,-9-11 0,4-4 0,-10-9 0,8-8 0,-1 5 0,1-5 0,1 6 0,0-6 0,2 6 0,-2-7 0,3 0 0,-4 4 0,1-8 0,-1 7 0,1-3 0,0 11 0,0-2 0,1 11 0,0-1 0,0 7 0,2 21 0,1-2 0,2 17 0,10 0 0,-1 2 0,9 8 0,-7-8 0,3 6 0,-2 10 0,3-4 0,-2 17 0,2-15 0,-3 6 0,-3-10 0,1 6 0,-2-11 0,-3 9 0,5-6 0,-10-4 0,4-1 0,-4-5 0,0 5 0,0-3 0,0 3 0,0 4 0,0-10 0,0 14 0,0-15 0,0 11 0,0-7 0,0 3 0,0-9 0,0 0 0,0-8 0,0 0 0,0-4 0,-3 0 0,3-3 0,-3-1 0,3-5 0,0 2 0,0-5 0,0 3 0,-2-25 0,1-1 0,-1-20 0,2-5 0,0-2 0,8-14 0,-3-2 0,16-16 0,-6-4-325,-3 32 0,0-1 325,7-45 0,-4-4 0,-2 29 0,-4-6 0,-2 26 0,1 0 0,-1 11 0,-1 14 0,0 7 650,-1 7-650,0 6 0,0 3 0,0 10 0,-3 1 0,0 12 0,1 0 0,-2 17 0,6 20 0,-3 0 0,6 30 0,-2-12-521,2 16 521,-1 1 0,1-7 0,-5-1 0,-1 0 0,-4-5 0,0 11 0,0-11 0,0-11 0,0-5 0,0-20 0,0 5 0,0-14 0,0-6 521,0-11-521,0-7 0,0-4 0,-2-29 0,1 3 0,-1-32 0,2 0 0,0-35 0,0 19-415,0-2 0,0-1 415,0-9 0,0 5 0,0-2 0,2 23 0,1 1 0,0-11 0,0 2 0,6-25-271,-4-8 271,2 36 0,-3-15 0,1 18 0,1 15 0,-5 11 818,2 14-818,-3 4 283,2 9-283,1 15 0,6 10 0,-2 16 0,9 33 0,3 6-742,-6-19 1,1 4 741,1 3 0,2 2 0,3 11 0,0 0 0,-6-13 0,1-1 0,2 17 0,-1-5 0,3 11-320,-9-24 0,1-2 320,6 14 0,-2 9 0,-3-23 0,-8-17 0,2-15 1433,-5-15-1433,2-5 690,-3-5-690,0-1 0,2-16 0,-1-9 0,2-18 0,1-33 0,2-7-674,-1 24 0,0-4 674,1-6 0,-1-2 0,-2-4 0,0 0 0,1 6 0,1 1 0,-2-9 0,0 4-298,2-12 298,0 28 0,-1 2 0,-3-11 0,7 1 0,-8 15 0,4 13 0,-4 17 1327,2 3-1327,0 10 319,6 20-319,2 2 0,4 28 0,10 15 0,11 22-741,-10-30 0,2 3 741,2 4 0,1 0 0,-3-6 0,-1-3-136,-2-5 1,0-2 135,12 37 0,-2-17 0,-3 8 0,-7-23 0,-9-11 0,-6-14 0,-5-10 1460,-2-5-1460,-2-5 293,0-26-293,-3-2 0,-1-20 0,-6 1 0,-2-7 0,-1-7 0,-2-10 0,1-6 0,-3-1 0,3-5 0,2 14 0,4 1 0,0 13 0,1 5 0,3 2 0,1 17 0,3 5 0,0 10 0,0 12 0,9 17 0,-3 4 0,15 24 0,-1-3 0,22 38-649,2 0 649,-18-38 0,0 1 0,-1 6 0,0 0 0,26 31 0,-11 4 0,9-4 0,-23-25 0,6 0 0,-10-12 0,-7-14 0,-3-11 0,-7-9 649,-2-15-649,-1-10 0,-2-8 0,0-14 0,0 6 0,0-11 0,0-13 0,0 8 0,-3-17 0,-6 9 0,-7-5 0,-6-12 0,-4-1 0,1 10 0,0-6 0,2 18 0,3-4 0,1 12 0,9 12 0,0 7 0,5 12 0,0 4 0,0 6 0,3 22 0,-1 0 0,3 19 0,6-9 0,-2 3 0,8-8 0,-4 4 0,1-4 0,-6 4 0,3 0 0,-5 5 0,2 4 0,0 1 0,-2 9 0,3-8 0,-4 7 0,3-8 0,-2 0 0,2-5 0,-3-12 0,0-5 0,0-9 0,-13-24 0,-1-7 0,-34-49 0,5 5-330,14 24 0,0 0 330,-26-39 0,19 22 0,-10-7 0,21 22 0,-5-1 0,13 16 0,2 5 0,6 14 660,1 2-660,6 11 0,-1 14 0,3 7 0,4 15 0,7 6 0,5 5 0,22 43-771,-21-46 1,1 2 770,9 25 0,1 1 0,-7-18 0,-1 1 0,5 14 0,0 1 0,-2-13 0,0 1 0,0 13 0,0 2 0,1-8 0,0 0 0,-4 3 0,-1-1 0,-3-6 0,-1-3-187,0-4 0,-1-2 187,2 30 0,1-9 0,-9-19 0,0 0 0,-4-11 0,0-12 0,-4-15 1510,0-1-1510,0-9 405,0-1-405,-11-32 0,5 12 0,-8-32 0,11 5 0,-5-37 0,-2-14-814,2 28 0,0-3 814,-3-5 0,0 0 0,2 10 0,1-1 0,-3-19 0,0 3-681,1-10 681,2 24 0,0 2 0,-4-14 0,2-4 0,-2 19 0,7 25 0,2 7 1568,3 15-1568,0 13 741,6 24-741,2 7 0,3 29 0,3-8 0,-1 15 0,9 6 0,-5-5 0,5 10 0,-5-9 0,0 3 0,-3 1 0,1-5 0,-9-10 0,5 0 0,-6-12 0,2 0 0,-3-2 0,2-17 0,-5-2 0,3-12 0,-3-2 0,3-5 0,-1-2 0,3-24 0,-1 4 0,3-37 0,-1 6 0,6-24 0,0-1 0,6-12-728,0-8 728,-10 43 0,1 0 0,4-29-17,0-3 17,-6 26 0,0 0 0,-4 7 0,-1 18 0,-3 7 727,0 12-727,0-1 18,0 14-18,0 17 0,0 3 0,0 18 0,0-13 0,0 16 0,0-1 0,0 18 0,0 27 0,0 12-389,0-47 0,0 2 389,0 2 0,0 1 0,0-5 0,0-1 0,0 5 0,0-1-92,0 32 92,0 2 0,-4-6 0,-1-4 0,-4 13 0,0-25 0,1-1 0,0 1 0,-1 6 0,1-19 0,0 10 0,1-19 0,0-2 774,0-5-774,1-15 96,0-7-96,1-5 0,0-5 0,0-3 0,1 0 0,-3-11 0,3-1 0,0-6 0,1 0 0,3 2 0,-3-3 0,3-1 0,0 1 0,0 0 0,0-22 0,0 5 0,0-54 0,0 25-717,0-4 0,0-6 717,0 14 0,0-1 0,0-27 0,0-1 0,0 22 0,0 1 0,-2-13 0,-1 5 0,2-13-295,-4 27 0,1 0 295,3-23 0,-7 0 0,7 15 0,-3 24 0,2 12 1389,1 9-1389,-1 12 635,2 2-635,-2 6 0,-3 18 0,2 0 0,-1 20 0,4 3 0,0 11 0,0 36 0,0 5-530,0-27 0,0 1 530,0-13 0,0 0 0,0 15 0,0 1 0,0-9 0,0 1 0,0 9 0,0 2 0,0-3 0,0-4 0,0 36-316,-4-4 316,0-39 0,-4 3 0,1-20 0,0-11 0,1-14 1043,1-5-1043,0-7 333,1-1-333,-3-4 0,1-10 0,-2-8 0,1-9 0,-1-31 0,0-13 0,-1 17 0,-2-3-1004,0-6 0,-1-4 1004,-8-18 0,-2-3 0,1-1 0,-1 0 0,1 8 0,0 0 0,-3-7 0,1 2 0,3 17 0,1 4 0,1 6 0,-1 2-168,1-2 0,1 4 168,-5-12 0,1-5 0,8 18 0,3 21 0,3 10 1972,2 11-1972,2 3 372,0 40-372,3-3 0,0 41 0,5 8 0,-4-5 0,1-19 0,0 1-651,-2 44 651,0-41 0,0-1 0,0 37-116,0-3 116,0-26 0,0 0 0,0-13 0,0-15 0,0-12 648,0-5-648,0-9 119,0-1-119,-2-4 0,2-17 0,-5-4 0,4-12 0,-2-17 0,-1-19 0,-2-30-863,1 32 0,-1-4 863,-2-6 0,0-3-961,-1-16 1,-2-1 960,0 15 0,0 0 0,-2-17 0,1 3 0,4 37 0,0 3-279,0-20 0,0 4 279,-5-15-49,3-9 49,-2 31 1493,4 17-1493,2 18 2022,3 13-2022,0 7 677,1 4-677,-2 22 62,0-3-62,0 22 0,4 6 0,-3 3 0,2 23 0,-6-2 0,1 17 0,-3 1-832,0 12 832,-1-4 0,-8 4 0,3-6 0,-8-5 0,5-3-342,0-5 342,4 0 0,2-21 0,4 5 0,1-23 0,0 0 818,0-7-818,1-14 356,1-5-356,0-7 0,0-2 0,0-3 0,1 1 0,1-15 0,1-1 0,2-16 0,0-1 0,0-36 0,0-9 0,0 16 0,0-4-853,0-3 0,0-1 853,0-13 0,0 1 0,0 14 0,0-1 0,0-14 0,0 1 0,0 13 0,0 3-330,0 7 0,0 0 330,0-5 0,0 5 0,0-8 0,0-4 0,0 23 0,0 18 1645,-2 21-1645,1 29 721,-1 13-721,2 20 0,0 9 0,0 30-662,0 4 662,0-46 0,0 3 0,0 3 0,0 0 0,0-3 0,0 1 0,0 9 0,0 1 0,0-2 0,0 0 0,1-6 0,-2-2 0,-1 2 0,0-3 0,-2 23 0,-6 8 0,3-35 0,-1 8 0,1-20 0,0-10 0,4-10 662,-2-8-662,2-2 0,-2-7 0,1-1 0,-1-10 0,-1-9 0,3-13 0,0-1 0,3-46 0,0 5 0,0-25-423,0 46 0,0 0 423,0-38 0,0 10 0,0-3 0,0 31 0,0-3 0,0 14 0,0 10 0,0 12 846,0 8-846,0 2 0,-2 6 0,-6 15 0,-2 10 0,-10 22 0,-4 6 0,-3 14 0,-5-1 0,10-3 0,-6 3 0,12-14 0,-7 5 0,8-12 0,0-9 0,6-11 0,4-6 0,0-10 0,0 1 0,0-6 0,0 0 0,2-11 0,1-9 0,2-6 0,0-9 0,0-29 0,0-6 0,0-14 0,0 10 0,0 13 0,0 4 0,0 0 0,0 11 0,-2 14 0,1 5 0,-4 13 0,3 4 0,-3 6 0,-2 10 0,1 1 0,-6 20 0,2-2 0,-5 20 0,-3-2 0,-4 20 0,1 3 0,-5 17 0,3-5 0,1-11 0,1-5 0,6-15 0,3-4 0,2-6 0,3-14 0,2-7 0,-1-8 0,3-2 0,1-4 0,2-27 0,0 7 0,7-36 0,-1 11 0,13-19 0,-5-12 0,12-9 0,-6-12 0,1 23 0,-4 0 0,-5 25 0,2 1 0,-7 14 0,0 5 0,-4 13 0,-1 2 0,-2 9 0,2 22 0,-2-3 0,4 31 0,-3-13 0,5 8 0,-5 3 0,2-7 0,-3 4 0,3-10 0,-2-5 0,2-11 0,-3-1 0,0-7 0,0-2 0,0-1 0,2-4 0,0-15 0,1 1 0,-1-16 0,0 11 0,0 4 0,9 10 0,5 15 0,12 9 0,11 17 0,12 7 0,2 9 0,3-3 0,-13-4 0,0-1 0,-8-5 0,0 4 0,-4-5 0,-6-2 0,-5-6 0,-2 1 0,-2-4 0,-3-2 0,-3-3 0,2 0 0,-2-4 0,2 3 0,-3-6 0,3 3 0,-6-4 0,5 0 0,-4-3 0,1 2 0,-3-5 0,1 0 0,-1-1 0,0-5 0,-2 2 0,1-4 0,-1 1 0,3-3 0,0-4 0,-1-6 0,-1-2 0,-3-5 0,4-6 0,-4-4 0,2-12 0,-3-11 0,0-7 0,0-21 0,0 2 0,0 6 0,0 0 0,-4 13 0,-4-4 0,-1 0 0,-5 11 0,6 5 0,-6 2 0,7 7 0,-4-3 0,5 8 0,-1-2 0,-3 2 0,3-4 0,-3 1 0,4 7 0,-1 1 0,2 11 0,2 3 0,0 4 0,1 4 0,2 18 0,-6 8 0,2 28 0,-4 11 0,5-8 0,1 6-854,0 0 0,0 4 854,2 26 0,0 1 0,0-21 0,0 0 0,5 19 0,1 0 0,0-19 0,1-3 0,1-9 0,0 0-66,3 6 1,-2-6 65,0 2 0,4 14 0,-5-21 0,-4-18 0,2-5 1696,-3-13-1696,3 0 143,-1-6-143,1 2 0,-1-3 0,-2-2 0,2 0 0,-3-4 0,3-1 0,2-1 0,1-4 0,7-14 0,1-5 0,5-17 0,5-2 0,-2-9 0,7-3 0,-6-3 0,4-6 0,-9 1 0,4-1 0,-11 6 0,2 2 0,-8 9 0,1 0 0,-4 6 0,2 12 0,-6 7 0,3 9 0,-1 7 0,7 33 0,-1 19 0,11 41 0,-9-40 0,-1 1-442,-1-1 1,1 0 441,5 6 0,0 1 0,-5 0 0,-1 1 0,5 5 0,-1-2 0,0 37 0,-5-46 0,0-3 0,-2 21 0,0 3 0,2-17 0,-6-17 0,2-14 0,-3-7 0,0-8 883,0-2-883,-3-27 0,2 1 0,-6-31 0,2-13 0,-3 4 0,-1-30 0,2 38 0,-2-24 0,5 28 0,0-9 0,4 15 0,0 11 0,0 14 0,0 5 0,0 9 0,3 30 0,1-1 0,3 36 0,2-2 0,3 10 0,-3-9 0,4 5 0,-5-12 0,0 10 0,0-6 0,0-1 0,0-5 0,0-5 0,-1 0 0,1-6 0,-4-4 0,2 2 0,-5-6 0,2 2 0,-3-7 0,0 2 0,0-6 0,0-1 0,0-4 0,0-7 0,0-1 0,0-5 0,0-1 0,0-2 0,-2-1 0,0 1 0,-3 0 0,-2-3 0,-1 3 0,0-3 0,-2 1 0,4 1 0,-1-3 0,2 1 0,0-2 0,-1 0 0,0 0 0,-1 0 0,5-9 0,0 2 0,2-10 0,0 3 0,0-7 0,0-9 0,0-10 0,0-9 0,3-5 0,1 9 0,4-7 0,-4 7 0,3-9 0,-6 0 0,2 4 0,-3-13 0,0 14 0,0-2 0,0 4 0,0 15 0,3-11 0,-2 13 0,5 2 0,-3 9 0,0 3 0,2 8 0,-3 3 0,3 2 0,2 3 0,-2 5 0,3 4 0,-3 5 0,1 6 0,0-2 0,0 6 0,1-3 0,2 8 0,-2-3 0,6 6 0,-3-6 0,3 3 0,0-5 0,-3-2 0,-2-2 0,-2-6 0,-1-3 0,-2-1 0,2-5 0,-5 2 0,4-2 0,-1 2 0,0 1 0,2 0 0,-5-1 0,5 0 0,-5-2 0,5 3 0,-5-4 0,2 1 0,-2 1 0,0-1 0,0 2 0,0-3 0,-2 1 0,0 1 0,-3-3 0,3 3 0,-2-3 0,18 0 0,-5-1 0,15-2 0,-6-3 0,-4 0 0,0-2 0,-4 2 0,-2-2 0,0 3 0,-3-3 0,-1 2 0,-1-1 0,1 2 0,-1-3 0,0 0 0,1 0 0,-4 1 0,3-1 0,-1 0 0,-2-2 0,4 2 0,-3-1 0,3 1 0,-3 1 0,1-3 0,0 2 0,-1-2 0,1 2 0,0 1 0,-2-1 0,7 0 0,-6 1 0,5-1 0,-5 0 0,5 3 0,-3-3 0,4 3 0,-2-1 0,0-1 0,-1 1 0,-1-1 0,1-1 0,-3 0 0,-6 18 0,1-9 0,-5 16 0,4-15 0,0 5 0,0-5 0,0 5 0,0-2 0,0 0 0,-1 2 0,1-3 0,-2 4 0,1-3 0,-1 1 0,2-1 0,0 0 0,-1 2 0,1-2 0,2-1 0,-1 3 0,1-5 0,-2 5 0,2-2 0,-1 0 0,1 2 0,0-5 0,-1 2 0,3 0 0,-1-1 0,2 1 0,0-3 0,-2 1 0,0 2 0,-1-2 0,-1 4 0,3-1 0,-4 0 0,5 2 0,-2-5 0,0 2 0,1-2 0,-3 0 0,3-1 0,-3 1 0,1 0 0,-1 0 0,-1-1 0,0 1 0,0 2 0,0-2 0,0 3 0,0-1 0,1-2 0,-1 2 0,0-2 0,0-2 0,0 1 0,1-4 0,-4 3 0,0-1 0,-2-2 0,-4 5 0,0-2 0,-4 1 0,1 1 0,0-2 0,-1 0 0,1 2 0,3-5 0,0 3 0,4-1 0,-1-1 0,3 1 0,-6-2 0,4 0 0,-8 0 0,7 0 0,-3 0 0,6 0 0,-2 0 0,5 0 0,-2 0 0,2 0 0,0 0 0,0-4 0,2-2 0,1-5 0,2 1 0,-3-7 0,3-5 0,-3-8 0,0-8 0,2-6 0,-6-5 0,6-10 0,-6-8 0,2 0 0,-3-5 0,0 21 0,-3-30 0,6 34 0,-5-25 0,9 33 0,-5 5 0,5 6 0,-2 3 0,3 3 0,0 2 0,0 3 0,0 0 0,0-1 0,0 4 0,0 1 0,0 5 0,0 1 0,0 2 0,0 28 0,0-4 0,0 29 0,0-4 0,0-4 0,0 12 0,0-12 0,-3 13 0,-1-9 0,-4 0 0,1-6 0,1-8 0,-4-2 0,4-6 0,-6-2 0,6-6 0,-2-3 0,3-4 0,0-2 0,1 0 0,-1-3 0,0 0 0,1-8 0,1-1 0,1-5 0,2 4 0,0-2 0,0 5 0,0-3 0,0 1 0,0 2 0,0-3 0,0 4 0,0-1 0,0-3 0,0 3 0,0-5 0,0-8 0,-4-20 0,-4-13 0,-15-33 0,-4 14-526,6 18 1,-2-2 525,0 5 0,1-1 0,-5-12 0,0-3 0,0 0 0,-1 0 0,1 0 0,1 3 0,-11-28-244,-3 6 244,19 28 0,-3 0 0,2 7 0,7 15 0,2 9 1037,2 7-1037,6 9 258,-3 0-258,3 6 0,0-4 0,0 2 0,1 2 0,-1 1 0,-2 2 0,2 2 0,-3 10 0,3 7 0,-2 15 0,-1 10 0,1 5 0,-1 5 0,-4 6 0,3 6 0,-3 7 0,-1 5 0,3 1 0,-2-21 0,4 5 0,1-18 0,2 0 0,-1-6 0,5-14 0,-1-7 0,-1-5 0,3-5 0,-5-3 0,5-30 0,-2-1 0,2-30 0,0 1 0,-4-11 0,4 12 0,-1 0-529,-7-28 529,6 16 0,-1 0 0,-11-25 0,1 9-55,-1 2 55,4 34 0,2 0 0,2 8 0,0 20 0,0 1 527,1 11-527,0 1 57,0 5-57,-2 7 0,1 14 0,-6 5 0,-3 21 0,-4-2 0,-1 9 0,-3 6 0,2-5 0,-3 10 0,5-23 0,-4 14 0,8-20 0,-4 12 0,5-4 0,0-10 0,3-1 0,3-11 0,2-5 0,0-3 0,1-7 0,2 1 0,5-44 0,-2 19 0,4-39 0,-4 28 0,-3-2 0,-1-7 0,-3 2 0,0-9 0,3 9 0,-2 2 0,5 8 0,-2 4 0,3 3 0,0 5 0,0 2 0,0 1 0,0 0 0,-2 2 0,2-2 0,-2 4 0,2-1 0,0 2 0,-2 1 0,1-3 0,-1 2 0,2 23 0,0 0 0,0 33 0,0-1 0,0 16 0,0 7 0,0 12 0,4-5 0,1 5 0,0-7 0,-1 1 0,-4 0 0,0-1 0,0 0 0,0-20 0,0 4 0,-4-17 0,0 4 0,-6-5 0,-1-6 0,-3-5 0,-2-2 0,2-2 0,-11 6 0,3-3 0,-9 13 0,9-16 0,-6 10 0,7-12 0,-5 8 0,-1-3 0,10-7 0,-5-3 0,10-7 0,-5 1 0,9-8 0,-2 2 0,5-5 0,1-3 0,1-13 0,10-4 0,5-20 0,19-8 0,2-8 0,10-12 0,0-2 0,2-5 0,-1 0 0,-4 6 0,-2-3 0,-8 10 0,-7 10 0,-2 2 0,-6 5 0,0 0 0,-1-7 0,-6 12 0,2 1 0,-3 5 0,-4 4 0,3 4 0,-6 0 0,5 4 0,-4 3 0,4 0 0,-4 4 0,3 0 0,-3 2 0,4 0 0,-5 4 0,4-1 0,-1 0 0,2 1 0,-1-3 0,1 1 0,0-1 0,0 2 0,0 0 0,-2 1 0,-10 19 0,-13 4 0,-11 24 0,-8 0 0,0 3 0,8-8 0,-6 6 0,9-7 0,-1 4 0,-2 4 0,10-10 0,-5 1 0,6-3 0,0-6 0,-6 11 0,5-9 0,-4 9 0,1-10 0,3 1 0,2-6 0,3-2 0,7-7 0,1 0 0,3-6 0,0-1 0,3-3 0,0 1 0,10-17 0,2 2 0,13-16 0,2 0 0,7-4 0,3-11 0,6-7 0,-1-5 0,3-10 0,-10 18 0,21-34 0,-19 35 0,11-19 0,-13 20 0,-3 8 0,-2-9 0,5 6 0,-11 0 0,3 3 0,-5 2 0,-3 3 0,-1 2 0,-3 3 0,3-1 0,-3 5 0,2-1 0,-3 8 0,-1 1 0,2 2 0,-4 0 0,4 3 0,-4 0 0,-1 3 0,-1 2 0,-2 1 0,0 2 0,-3 14 0,1-3 0,-3 13 0,0-7 0,0 0 0,-4 12 0,1-9 0,-4 20 0,-3-9 0,-1 13 0,-7-1 0,-2 5 0,5-12 0,-6 14 0,9-13 0,-6 6 0,4-9 0,4-5 0,1-4 0,3-4 0,0-6 0,1-2 0,2-8 0,1 2 0,2-2 0,15-23 0,-2 1 0,23-33 0,-8 9 0,12-16 0,-7 10 0,8-10 0,-8 5 0,8-6 0,-6-3 0,-3 4 0,-4-2 0,-9 14 0,0-6 0,-1 11 0,-6-4 0,4 10 0,-9 12 0,-1 7 0,-1 10 0,-4 31 0,1 0 0,-2 30 0,0-1 0,0 11 0,0 7 0,0 12 0,0 1-893,0 13 893,0-11 0,0 8-75,-3-36 75,-2 14 0,-2-33 0,0 8 0,0-15 0,3-12 889,-1-5-889,4-9 79,-3-1-79,1-4 0,1-18 0,0-4 0,5-21 0,4 1 0,13-14 0,6-9 0,5-11 0,4-6 0,-8 1 0,0 5 0,-11 16 0,-4-4 0,-5 24 0,0-10 0,0 21 0,-3 4 0,-2 11 0,-2 8 0,-9 27 0,-7 5 0,-34 44 0,-4-4-391,12-23 1,-2 0 390,-21 30 0,20-28 0,-1 0 0,9-8 0,2 0 0,0-2 0,-1-1-138,-33 36 138,21-22 0,-6 0 0,13-8 0,4-14 0,15-9 0,3-6 775,5-5-775,6-2 144,1-2-144,2-2 0,12-15 0,5-3 0,17-23 0,8-10 0,5-12 0,2-9 0,-10 15 0,3-10 0,-13 13 0,3-5 0,-4 3 0,-5 15 0,-1 4 0,-7 12 0,-4 5 0,-3 9 0,-18 21 0,0 1 0,-25 29 0,-5-2 0,-18 15 0,-6 3 0,0 4 0,11-10 0,-2 1 0,19-10 0,-9 1 0,11-3 0,8-8 0,-1-2 0,11-6 0,-2-3 0,-5 8 0,6-3 0,-6 1 0,8 0 0,0-6 0,0 4 0,3-5 0,2 0 0,6-11 0,1 2 0,3-8 0,0 2 0,2-2 0,10-27 0,-4 27 0,3-1 0,-10 26 0,-6 15 0,0-11 0,-4-5 0,1 0 0,1-4 0,-1-1 0,2-5 0,1 1 0,0-9 0,1 5 0,1-5 0,-2 2 0,1-2 0,-1-1 0,2 1 0,-2-1 0,4-2 0,-4 2 0,5-5 0,-3 2 0,4-2 0,1-1 0,-3 1 0,2 0 0,-2-1 0,1 1 0,-2 0 0,-1 0 0,-3 2 0,0 1 0,1 1 0,0 0 0,-1-3 0,1 1 0,1 1 0,-1-2 0,5 1 0,-5-2 0,2 2 0,-3-1 0,1 4 0,2-2 0,-2 0 0,1 2 0,-1-4 0,2 1 0,0 0 0,1-1 0,1 1 0,-1-2 0,2 0 0,0-1 0,-2 1 0,1 2 0,-4-1 0,5 4 0,-3-4 0,3 3 0,-2-3 0,1 1 0,-1-2 0,2 0 0,0-1 0,0 1 0,-2 4 0,2 0 0,-5 1 0,4-3 0,-1-2 0,2 0 0,0-1 0,1 1 0,-1 0 0,2-1 0,-3 1 0,3-1 0,-4 1 0,2-2 0,3 1 0,-5 0 0,6 1 0,11 0 0,1-3 0,15-2 0,-4 0 0,3 0 0,1 0 0,-1 0 0,0 0 0,1 0 0,-1 0 0,4 0 0,-6 0 0,5 0 0,-6 0 0,0 0 0,2 0 0,-5 0 0,2 0 0,0 0 0,-3 0 0,6 0 0,-6 0 0,3 0 0,-3 0 0,3 0 0,-3 0 0,0 0 0,-2 0 0,-1 0 0,-1 0 0,0 0 0,-4 0 0,1 0 0,0 0 0,2 0 0,-1 0 0,1 0 0,-2 0 0,-3 0 0,2 0 0,-2 0 0,2 0 0,-2 0 0,2 0 0,-1 0 0,1 0 0,-2 0 0,2 0 0,-2 0 0,3 0 0,-1 0 0,1 0 0,0 0 0,-1 0 0,6 0 0,-2 0 0,2 0 0,1 0 0,-6 0 0,6-3 0,-3 3 0,4-6 0,-1 6 0,1-5 0,-4 4 0,3-2 0,-6 1 0,6 2 0,-6-5 0,6 4 0,-6-1 0,3 0 0,-4 1 0,1-4 0,0 5 0,-1-2 0,-2-1 0,2 3 0,-4-4 0,4 1 0,-3-2 0,1 2 0,2 1 0,-5 0 0,3 1 0,-1-1 0,-2 0 0,5 2 0,-2-2 0,0-1 0,2 1 0,-2-1 0,3-2 0,3 5 0,-3-5 0,6 4 0,-3-3 0,4 3 0,-1-4 0,0 2 0,1-1 0,-1-1 0,1 2 0,-1-3 0,0 1 0,4-4 0,-2 2 0,1-1 0,-2 2 0,-1 0 0,0 1 0,1-4 0,11-2 0,-9 1 0,8-4 0,-10 5 0,-1-2 0,1 0 0,-1 2 0,1-2 0,-1 5 0,0-3 0,1 4 0,-1-4 0,-2 3 0,1-2 0,-4 3 0,4-1 0,-1 0 0,-1 1 0,0-3 0,-1 2 0,-1-2 0,1 5 0,-2-1 0,0 1 0,-1-3 0,1 1 0,-1 2 0,1-1 0,-3 1 0,2 0 0,-4-1 0,3 3 0,-3-3 0,4 4 0,-2-3 0,0 1 0,2 2 0,1-5 0,1 4 0,1-3 0,-2 3 0,-1-1 0,1 2 0,-3 0 0,-1 0 0,-2 0 0,0 0 0,-3 8 0,0-4 0,-2 6 0,0-5 0,-2-3 0,-2 4 0,-4-2 0,-2 3 0,-4 0 0,-1 5 0,1 0 0,-4 5 0,7-6 0,-3 3 0,0-3 0,3-1 0,0 1 0,1 0 0,2-4 0,0 3 0,-2-4 0,4 4 0,-1-5 0,-1 3 0,3-4 0,-3 1 0,4 0 0,-1 0 0,0-1 0,0 1 0,-2 0 0,2-1 0,-3 1 0,4 0 0,-4 0 0,3 0 0,-5 0 0,5-1 0,-5 1 0,2 0 0,-2 0 0,-1 1 0,1 1 0,-1-1 0,1 1 0,-1-2 0,1 1 0,-4-1 0,3 0 0,-3 1 0,1-1 0,1 0 0,-1 1 0,2-1 0,1 0 0,-1 0 0,1 0 0,2 0 0,-2-2 0,2 1 0,-2-3 0,-1 3 0,0-1 0,1 0 0,-1 2 0,-4 0 0,6-2 0,-3 4 0,8-7 0,-1 3 0,0-1 0,-4 0 0,3 1 0,-6 2 0,4-5 0,-3 5 0,3-2 0,-2-1 0,2 3 0,0-3 0,-2 1 0,5 1 0,-2-3 0,-1 3 0,0-1 0,-2 0 0,-1 2 0,-2-2 0,-2 0 0,-2 2 0,3-2 0,0 2 0,4 0 0,-1-2 0,1 2 0,-1-5 0,0 5 0,1-5 0,-1 5 0,1-4 0,2 3 0,-2-4 0,2 5 0,0-5 0,-2 3 0,5-3 0,-3 0 0,1 0 0,2 2 0,-5-2 0,2 2 0,-3-2 0,1 3 0,-4-3 0,3 3 0,-3-1 0,1-2 0,1 3 0,-1-3 0,-2 2 0,0-1 0,-1 1 0,-1-2 0,6 0 0,-5 0 0,4 0 0,-1 0 0,5 0 0,-2 0 0,2 0 0,0 0 0,-2 0 0,2 0 0,-3 0 0,3 0 0,-2 0 0,3 0 0,-4 0 0,3 0 0,-2 0 0,5 0 0,-5 0 0,4 0 0,-4 0 0,5 0 0,-2 0 0,-1 0 0,1 0 0,-4 0 0,4 0 0,0 0 0,2 0 0,0 0 0,-2-2 0,0-1 0,-6-2 0,-2-1 0,-2 1 0,0-1 0,-1 0 0,4 3 0,0-2 0,6 5 0,1-5 0,2 5 0,1-5 0,-1 3 0,0-1 0,1-1 0,-1 1 0,-6-4 0,3 1 0,-9-2 0,6 3 0,0-1 0,1 3 0,5-1 0,-3 4 0,3-5 0,-2 5 0,-1-4 0,-2 1 0,-4-3 0,3 3 0,-6-2 0,6 2 0,-3-2 0,4 2 0,2-2 0,0 5 0,4-2 0,-1 0 0,-2 1 0,-1-3 0,-3 1 0,0 0 0,4 0 0,-3 1 0,4 1 0,-1-1 0,2 2 0,0-2 0,-1 1 0,0-1 0,0 0 0,1 2 0,2-6 0,1 1 0,2-3 0,0 2 0,5-2 0,-2 3 0,8-8 0,-3 5 0,3-9 0,1 3 0,-1-3 0,4-1 0,-2 1 0,5-5 0,-5 3 0,3-2 0,-2 6 0,-2-1 0,2 4 0,0 1 0,-3 1 0,3 2 0,-4-2 0,1-1 0,-1 1 0,1-1 0,0 1 0,-1 0 0,1-1 0,-1 1 0,4 1 0,-3 0 0,3 0 0,0-5 0,-2 5 0,5-7 0,-5 6 0,5-4 0,-2 3 0,-1-3 0,3 2 0,7-14 0,-4 12 0,7-12 0,-9 11 0,2-8 0,-1 4 0,5-4 0,-4 0 0,7 2 0,-6-1 0,5 2 0,-2 0 0,3 0 0,0 0 0,-3 0 0,2 4 0,-3-3 0,0 3 0,2-1 0,-5-1 0,1 6 0,1-3 0,-4 3 0,3 3 0,-7-2 0,3 5 0,-3-2 0,1 0 0,-2 2 0,-2-4 0,3 4 0,-3-4 0,8-3 0,-5 1 0,2-3 0,1 4 0,-2 0 0,-1 0 0,3-1 0,-3 1 0,3 0 0,2-4 0,-1 0 0,0-1 0,-2-1 0,1 2 0,-2 0 0,0 1 0,-1 3 0,-3 1 0,-1 2 0,1-2 0,-1 6 0,-2-3 0,0 7 0,-3-2 0,-1 2 0,3 0 0,-1 0 0,0 0 0,2-5 0,-3 2 0,2-4 0,-2 2 0,0 3 0,-2-3 0,3 5 0,-5 7 0,3 0 0,-4 8 0,0-1 0,-2 0 0,-1 3 0,-3 0 0,-3 3 0,3-2 0,-3 5 0,0-5 0,3 3 0,-3-1 0,1-2 0,-5 9 0,-3-1 0,0-3 0,-4 8 0,4-11 0,-4 10 0,0-4 0,3-3 0,-1-2 0,5-3 0,-1-1 0,3-3 0,-4 3 0,3-5 0,-5 2 0,2 0 0,-2-2 0,-2 6 0,0-2 0,1-1 0,-1 3 0,2-6 0,2 2 0,-9 2 0,4-3 0,-13 7 0,2-6 0,1 2 0,-3 0 0,3-2 0,-4 5 0,4-5 0,1 2 0,7-7 0,4 2 0,2-5 0,4 2 0,-4-3 0,5 0 0,-6 1 0,3 0 0,-4 2 0,-2 1 0,1 2 0,-5-1 0,6 1 0,-3-2 0,4 0 0,-1 1 0,-7 2 0,9-3 0,-8 4 0,9-4 0,1-1 0,-2 3 0,4-5 0,1 1 0,2-2 0,3 0 0,-1 0 0,2 0 0,1-1 0,-1-1 0,0 1 0,1-2 0,-1 3 0,0 0 0,1-1 0,-1 1 0,0 0 0,0-1 0,1 1 0,1 0 0,1-1 0,2 2 0,0-1 0,0 2 0,4-3 0,2-2 0,3 0 0,5-2 0,0-2 0,8-8 0,4-4 0,2-9 0,12-3 0,-7-2 0,10-6 0,-10 8 0,4-7 0,-5 8 0,9-4 0,-7 1 0,6-2 0,-9 6 0,2-3 0,-3 6 0,-3-2 0,1 0 0,-1 2 0,-3-1 0,2 2 0,-6 1 0,2 3 0,-3-2 0,-1 6 0,-3-3 0,-2 4 0,-2 1 0,0 0 0,0-4 0,0 0 0,0-3 0,-2 0 0,2 3 0,-2-3 0,2 3 0,0 0 0,1-2 0,-4 5 0,3-3 0,-3 4 0,2-1 0,4 3 0,-3-2 0,6 1 0,-3 1 0,4-1 0,3 1 0,-3 1 0,7-4 0,-4 1 0,8-3 0,-2 1 0,3-5 0,-1 4 0,-2-3 0,2 3 0,-4 1 0,1 2 0,-5-1 0,4 1 0,-7-1 0,6 1 0,-5-1 0,5 2 0,2-8 0,-3 6 0,-1-4 0,-5 9 0,-6-2 0,3 5 0,-4-2 0,1 5 0,-3-3 0,2 3 0,-5 0 0,3 0 0,-6 12 0,0-2 0,-2 8 0,0-2 0,0-2 0,0 4 0,0-1 0,0-3 0,0 2 0,0-5 0,0 5 0,0-2 0,3 3 0,1 4 0,2 0 0,0 4 0,3 0 0,-2-1 0,2-2 0,-3 2 0,0-6 0,-2-1 0,-2-4 0,-2-3 0,0-2 0,0-1 0,0 1 0,0 2 0,0 2 0,0 4 0,0-2 0,0 3 0,0 0 0,0 0 0,0 0 0,0 0 0,0 0 0,0 0 0,-2-3 0,1 3 0,-3-6 0,3 2 0,-3-3 0,1 0 0,-3 1 0,3-1 0,-1 0 0,1 1 0,-2-1 0,-1 0 0,-2 4 0,-3-3 0,-1 5 0,-10 4 0,6-4 0,-3 2 0,2-7 0,3-2 0,-7 2 0,-5-1 0,-4 0 0,-4 2 0,4-4 0,-3 1 0,2-2 0,-3-1 0,0 1 0,4 0 0,1-1 0,4 0 0,-1 0 0,1 1 0,-8-1 0,-3 1 0,-8 0 0,9 0 0,-7 0 0,7-1 0,-5 4 0,-9 1 0,16-1 0,-8-1 0,16-3 0,-9 4 0,11-3 0,-14 3 0,14-1 0,-10-2 0,7 5 0,-3-5 0,7 2 0,2-4 0,5 1 0,2-1 0,2-2 0,1 2 0,-1-5 0,1 5 0,-1-4 0,-3 3 0,3-3 0,-2 2 0,5-3 0,-2 2 0,4-2 0,-3 3 0,4-3 0,13-10 0,-1 6 0,10-11 0,-7 9 0,-4-1 0,3 2 0,-3 0 0,7-3 0,-4 0 0,7-3 0,-1 0 0,2-1 0,5-3 0,9-6 0,-1-3 0,4 2 0,-6-3 0,2 4 0,3-7 0,-1 0 0,0 0 0,-1 0 0,-3 4 0,4 0 0,-1 0 0,-2 3 0,2-3 0,-3 4 0,-1 0 0,0 0 0,-4 3 0,3-2 0,-7 4 0,7-2 0,-7-1 0,3 2 0,-3-2 0,0-1 0,14-16 0,-7 9 0,9-14 0,-12 13 0,-2 0 0,-1 4 0,-1 1 0,-4 7 0,0 1 0,-5 4 0,1 1 0,0 0 0,-1 3 0,1-4 0,0 2 0,-1 0 0,1-2 0,2 1 0,-1-1 0,4 1 0,-4-1 0,1 4 0,-2-2 0,0 5 0,-3-1 0,-1 3 0,-2-1 0,-2 9 0,-1 2 0,-2 7 0,-3 1 0,3 0 0,-5-3 0,2 2 0,-3-5 0,1 5 0,-1 2 0,3 3 0,-3 4 0,5-1 0,-4 4 0,4-2 0,-5 2 0,6-6 0,-6-2 0,6-3 0,-6 0 0,3 0 0,-6 4 0,0-3 0,-3 6 0,0-6 0,0 2 0,1-3 0,-1 0 0,1-3 0,-1 3 0,2-6 0,-4 2 0,2-2 0,-4 0 0,5-3 0,-6 3 0,6-5 0,-6 5 0,6-3 0,-3 0 0,4 0 0,-1-3 0,1 0 0,-4 1 0,3-1 0,-6 3 0,3-2 0,-4 2 0,1 0 0,0-1 0,2 1 0,2-1 0,2-1 0,1 2 0,-1-3 0,-2 0 0,1 1 0,-9 2 0,5-2 0,-6 2 0,8-5 0,0 2 0,6-3 0,-1 1 0,3-1 0,-1 0 0,2-1 0,21-6 0,-6-2 0,15-6 0,-9 2 0,-4-3 0,5 2 0,2-6 0,0 3 0,8-8 0,-4 3 0,5-4 0,-1 1 0,1-1 0,-1 0 0,0 1 0,-3 0 0,-1 3 0,-3-2 0,-5 7 0,3-3 0,-6 7 0,0-6 0,-2 5 0,-4-1 0,4 5 0,-4-2 0,1 5 0,-1-3 0,-1 1 0,-1 2 0,2-3 0,-4 4 0,2-1 0,-1 0 0,4-4 0,-3 3 0,2-4 0,-5 3 0,3-1 0,-3 0 0,4-2 0,-2 5 0,-1-2 0,3 0 0,-2-1 0,0-3 0,2 1 0,-2-4 0,2 0 0,2-6 0,-2 2 0,1-3 0,0 4 0,0 0 0,0 3 0,-1 0 0,3 4 0,-2-3 0,2 1 0,-2-4 0,-1 2 0,2-11 0,-1-8 0,0 1 0,0-4 0,0 14 0,0 2 0,-2 6 0,1 0 0,-5 6 0,3 1 0,-3 4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5:05.163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1 0 24575,'14'0'0,"-3"0"0,-7 0 0,-2 0 0,6 0 0,-4 0 0,3 0 0,-2 1 0,-1 0 0,1 1 0,1 0 0,-1-1 0,0 0 0,1 0 0,-1 0 0,2 0 0,-2 1 0,0-2 0,1 3 0,-2-2 0,3 1 0,-3 0 0,2 0 0,-2-1 0,2 1 0,0 0 0,-1-1 0,-1 1 0,2 0 0,-1-1 0,0 0 0,0 1 0,0-2 0,0 1 0,1-1 0,-1 0 0,1 0 0,-1 0 0,0 1 0,0 0 0,0 0 0,0 1 0,0 0 0,-1 0 0,2-1 0,-1 2 0,-1-2 0,2 1 0,-1-2 0,-2 3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5:05.164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1:43.040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275 0 24575,'-14'0'0,"3"0"0,7 0 0,2 0 0,-6 0 0,4 0 0,-3 0 0,2 1 0,1 0 0,-1 1 0,-1 0 0,1-1 0,0 0 0,-1 0 0,1 0 0,-2 0 0,2 1 0,0-2 0,-1 3 0,2-2 0,-3 1 0,3 0 0,-2 0 0,2-1 0,-2 1 0,0 0 0,1-1 0,1 1 0,-2 0 0,1-1 0,0 0 0,0 1 0,0-2 0,0 1 0,-1-1 0,1 0 0,-1 0 0,1 0 0,0 1 0,0 0 0,0 0 0,0 1 0,0 0 0,1 0 0,-2-1 0,1 2 0,1-2 0,-2 1 0,1-2 0,2 3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1:43.041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17:35.011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3848 283 24575,'-17'0'0,"0"0"0,9 0 0,-2 0 0,0 0 0,-1 0 0,1 0 0,-1 0 0,-2-2 0,2 1 0,-2-1 0,2-3 0,1 4 0,-1-4 0,1 5 0,2-2 0,-2 1 0,2-3 0,0 3 0,-1-3 0,1 3 0,0-3 0,-2 3 0,5-3 0,-3 4 0,4-5 0,-1 5 0,0-4 0,1 3 0,-1-3 0,0 4 0,0-5 0,1 3 0,-1-1 0,0-1 0,1 1 0,-1 1 0,1-2 0,-1 1 0,1 1 0,-1-2 0,0 3 0,1-3 0,-1 1 0,0-1 0,1 1 0,-1-1 0,1 4 0,-1-4 0,0 3 0,0-3 0,1 3 0,-1-3 0,0 4 0,1-4 0,-1 3 0,0-3 0,0 3 0,1-3 0,-3 1 0,2 1 0,-2-2 0,2 3 0,1-3 0,-1 3 0,0-3 0,1 2 0,-4-3 0,3 2 0,-2-2 0,2 5 0,0-2 0,0 0 0,-1 1 0,1-3 0,-4 1 0,4 1 0,-2-3 0,2 3 0,-2-1 0,2-1 0,-5 1 0,5 0 0,-3-1 0,1 1 0,-1 0 0,0-1 0,-1 1 0,1 0 0,-3-1 0,1 1 0,2 0 0,-2-2 0,2 5 0,0-3 0,-1 3 0,3-2 0,-1 2 0,0-2 0,1 2 0,-4-3 0,3 3 0,-1-5 0,-2 5 0,2-2 0,-2 2 0,-1-3 0,1 3 0,-1-3 0,1 1 0,2 2 0,-2-3 0,2 3 0,-2-2 0,0 1 0,-1-1 0,1 2 0,-1 0 0,1 0 0,0 0 0,-1 0 0,1 0 0,2 0 0,-2 0 0,5 0 0,-5 0 0,5 0 0,-5-2 0,4 1 0,-3-1 0,1 2 0,-2 0 0,2 0 0,1 0 0,0 0 0,1 0 0,-1 0 0,0-3 0,2 3 0,-5-2 0,4 2 0,-3 0 0,3 0 0,-3 0 0,3 0 0,-4-3 0,5 3 0,-5-3 0,2 3 0,0 0 0,-1 0 0,3 0 0,-3 0 0,1 0 0,-3 0 0,3 0 0,-1 0 0,1 0 0,-3 0 0,1 0 0,2 0 0,-2 0 0,2 0 0,-2 0 0,-5 0 0,4 0 0,-4 0 0,4 0 0,3 0 0,-2 0 0,3 0 0,-1 0 0,-2 0 0,5 0 0,-5 0 0,5 0 0,-5 0 0,5 0 0,-3 0 0,1 0 0,2 0 0,-5 0 0,5 0 0,-5 0 0,5 0 0,-5 0 0,5 0 0,-3 0 0,1 0 0,2 0 0,-7 3 0,6-3 0,-6 2 0,7-2 0,-5 0 0,5 3 0,-5-3 0,4 2 0,-3-2 0,3 0 0,-3 0 0,1 0 0,-3 0 0,4 0 0,-3 2 0,2-1 0,-2 1 0,2-2 0,-2 3 0,2-3 0,-2 2 0,2 0 0,-2-1 0,2 1 0,-2 0 0,2-1 0,-1 3 0,1-3 0,-7 4 0,6-3 0,-6 1 0,8-1 0,-4 0 0,3-1 0,-1 3 0,3-3 0,-1 3 0,0-3 0,2 1 0,0 0 0,-2-2 0,4 4 0,-5-3 0,-3 1 0,1-2 0,-10 5 0,5 2 0,-9 5 0,6-3 0,1-1 0,4-2 0,2-1 0,3 0 0,-2 0 0,3 0 0,-4 0 0,1 0 0,-1-2 0,3 2 0,-1-5 0,1 4 0,0-3 0,-2 4 0,5-5 0,-5 5 0,4-5 0,-1 3 0,3-3 0,-1 2 0,-2 0 0,2 1 0,-2 1 0,3-4 0,-1 4 0,0-1 0,1-1 0,-1 3 0,0-3 0,1 3 0,-1-3 0,0 2 0,1-1 0,-1 2 0,-2-1 0,1 1 0,-1-2 0,2 1 0,0-1 0,1 1 0,-1 1 0,0 0 0,3-1 0,-5 1 0,4 0 0,-4-3 0,3 2 0,-1-1 0,0 2 0,0-1 0,-2-1 0,2 1 0,-2-1 0,2 1 0,0 1 0,0-2 0,1 1 0,-4-2 0,3 1 0,-2 1 0,2-3 0,0 3 0,1-1 0,-1-1 0,-2 3 0,1-5 0,-1 5 0,0-3 0,1 3 0,-3 0 0,1-2 0,-3 1 0,3-1 0,-1 0 0,1 1 0,0-1 0,-2 0 0,5-1 0,-5 0 0,5-1 0,-5 3 0,5-3 0,-5 3 0,4-3 0,-1 3 0,0-3 0,2 3 0,-3-3 0,4 1 0,-1 0 0,0 0 0,-2 1 0,1 1 0,-1-3 0,0 3 0,1-1 0,-1-1 0,2 3 0,1-5 0,-1 4 0,0-3 0,1 5 0,-1-3 0,1 4 0,-1-3 0,0 1 0,0 0 0,1-1 0,-4 1 0,3 0 0,0 0 0,1-1 0,1 1 0,-2 0 0,1-1 0,-1-1 0,0 3 0,0-3 0,1 4 0,-1-2 0,0-1 0,0 1 0,1 0 0,-1 2 0,0-2 0,0 2 0,0-2 0,1 0 0,1-1 0,-2 4 0,3-3 0,-3 2 0,0-2 0,-2 0 0,1-1 0,-1 1 0,2 0 0,1 0 0,-1-1 0,0 1 0,0 0 0,1-3 0,-1 2 0,0-3 0,0 3 0,-2-1 0,2 2 0,-2-3 0,-1 3 0,3-2 0,-2 1 0,-1 1 0,3 0 0,-2 0 0,-1 0 0,3 0 0,-2-1 0,0 1 0,-1 0 0,0 0 0,-2 0 0,5 0 0,-5 2 0,4-1 0,-1 1 0,0-2 0,2 0 0,-5 1 0,3 2 0,-1 0 0,1-1 0,-1 0 0,3-2 0,-5 3 0,5-1 0,-3-2 0,1 3 0,2-3 0,-3-1 0,1 1 0,2 0 0,-3 0 0,3 2 0,1-2 0,-1 3 0,-3-3 0,3 2 0,-2-2 0,2 2 0,0 1 0,-3-3 0,3 2 0,-3-2 0,3 3 0,1-3 0,-4 7 0,3-7 0,-2 5 0,0-3 0,1-2 0,-1 2 0,2 1 0,-2-3 0,1 2 0,-1-2 0,4 0 0,-1 0 0,1-1 0,-1 1 0,-1 0 0,0-1 0,-2 1 0,2 0 0,-3 0 0,4 0 0,1-1 0,-1 1 0,1 0 0,-2-1 0,1 1 0,-1 2 0,0 0 0,0 1 0,0 1 0,-2-3 0,3 1 0,-5-2 0,5 3 0,-3-3 0,2 2 0,-2 0 0,2-1 0,-3 3 0,1-1 0,1 0 0,-4 2 0,5-5 0,-2 5 0,2-5 0,-3 5 0,3-5 0,0 2 0,1-2 0,1 0 0,-2-1 0,0 1 0,1 0 0,-1-1 0,0 3 0,0-1 0,2 1 0,-3 0 0,5-2 0,-5 1 0,3-1 0,1-1 0,-2 3 0,3-2 0,-3-1 0,1 3 0,-2-4 0,1 3 0,1 2 0,-1-3 0,1 2 0,-1-2 0,1 2 0,-1-2 0,3 2 0,-3-2 0,3 0 0,-3 2 0,4-2 0,-2 2 0,2-3 0,0 1 0,0 1 0,0-1 0,0 5 0,-6 1 0,1 1 0,-4 5 0,-1-6 0,4 2 0,-2-3 0,3 1 0,0-3 0,0 1 0,0-3 0,0 3 0,0-1 0,0 2 0,-3 1 0,2-1 0,-2 3 0,1-1 0,1 1 0,-1-5 0,1 1 0,2-3 0,1 1 0,1-2 0,-1-1 0,3 3 0,-4-2 0,1 2 0,0 0 0,-1-2 0,2 3 0,-1-4 0,1 1 0,-1 2 0,1-2 0,-1 3 0,1-4 0,0 1 0,1 2 0,-1-1 0,0 1 0,-1 0 0,0-2 0,-1 2 0,3 1 0,-3-3 0,4 2 0,-2-2 0,2-1 0,0 3 0,-3-2 0,3 2 0,-2-3 0,2 1 0,-2 2 0,-1 0 0,0 1 0,1-1 0,0-2 0,1-1 0,-3 3 0,3-2 0,-3 2 0,4-2 0,-2-1 0,-1 6 0,3-5 0,-5 5 0,5-3 0,-4-2 0,3 2 0,-3 0 0,3-1 0,-1 1 0,2-2 0,0-1 0,-2 3 0,1-2 0,-1 2 0,0-2 0,1-1 0,-3 1 0,4 0 0,-5-1 0,5 1 0,-4 2 0,3-2 0,-3 4 0,3-3 0,-1 1 0,-1 0 0,3-2 0,-2 2 0,-1-2 0,3 2 0,-2-1 0,2 1 0,0-3 0,0 4 0,0-3 0,-3 5 0,3-3 0,-2 1 0,2 2 0,-3-2 0,3 2 0,-3 0 0,1-2 0,2 2 0,-2-2 0,-1 2 0,3 1 0,-3-1 0,1-2 0,2 1 0,-2-1 0,2 0 0,0 2 0,-3-5 0,3 5 0,-2-5 0,2 2 0,-3 1 0,3-3 0,-2 5 0,2-5 0,-3 2 0,3 0 0,-2-1 0,2 1 0,-2-3 0,1 1 0,-1 2 0,2-1 0,0 1 0,-2-3 0,1 1 0,-3 2 0,4-2 0,-2 2 0,0-3 0,1 4 0,-1-3 0,2 2 0,0 0 0,0-2 0,0 5 0,0-5 0,0 5 0,0-5 0,0 5 0,0-5 0,0 5 0,0-5 0,0 5 0,0-2 0,0 0 0,0 1 0,0-1 0,0 0 0,0 2 0,0-3 0,0 1 0,0 2 0,0-5 0,0 2 0,0 1 0,0-3 0,0 2 0,0-2 0,0 2 0,0-2 0,0 5 0,0-5 0,0 5 0,0-5 0,0 2 0,0-2 0,0 2 0,0-1 0,0 5 0,0-5 0,0 3 0,0-4 0,0 0 0,0 4 0,0-3 0,0 3 0,0-4 0,0-1 0,0 3 0,0-1 0,0 1 0,0-2 0,0 2 0,0-2 0,0 2 0,0 0 0,0-1 0,0 1 0,0 0 0,0 1 0,0 0 0,0 1 0,0-1 0,0 0 0,0 2 0,0-5 0,0 5 0,0-5 0,0 5 0,0-2 0,0-1 0,0 3 0,0-2 0,0 2 0,0 1 0,0-4 0,0 3 0,0-5 0,0 5 0,0-5 0,0 5 0,0-2 0,2 2 0,-1-2 0,1 2 0,0-2 0,-1 2 0,3-2 0,-3 2 0,3-5 0,-3 5 0,3-5 0,-4 5 0,2-5 0,0 2 0,-1 0 0,3 1 0,-1 2 0,-1-3 0,3 0 0,-5-2 0,4 0 0,-3-1 0,3 1 0,-4 0 0,5-1 0,-3 3 0,3-4 0,-3 3 0,2-4 0,-4 5 0,4-2 0,-3 2 0,3-3 0,-3 1 0,3 2 0,-2-2 0,1 1 0,-1-1 0,0 0 0,1 2 0,-1 1 0,3-1 0,-5 3 0,4-4 0,-3 3 0,3-3 0,-4 1 0,2 0 0,1-2 0,-3 2 0,2-2 0,-2 0 0,0 1 0,2 0 0,-12-16 0,8 8 0,-11-12 0,8 12 0,0 1 0,1-3 0,-1 4 0,-2-2 0,0-1 0,-1 3 0,1-5 0,2 5 0,1-4 0,-1 1 0,0 0 0,3 12 0,2-4 0,1 8 0,3-6 0,-1 1 0,2 2 0,0 1 0,0-1 0,0 0 0,1 1 0,-1-1 0,0 0 0,0 4 0,0-3 0,1 5 0,-1-2 0,1 0 0,0 2 0,-1-5 0,0 3 0,0-4 0,0 0 0,0-2 0,1 2 0,-2-2 0,2 2 0,-1 0 0,0 1 0,0-1 0,0 0 0,0 1 0,1-1 0,-1 0 0,0-2 0,0 2 0,0-2 0,0 0 0,0 1 0,0-3 0,0 1 0,-1 0 0,-1-2 0,1 2 0,-1-2 0,0 2 0,-1-1 0,0 1 0,-2-3 0,5 1 0,-5 0 0,4-1 0,-16-10 0,9 6 0,-12-8 0,11 8 0,-1 0 0,-2 0 0,2 0 0,-2 2 0,3-2 0,2 6 0,0-1 0,2 2 0,0 0 0,0 0 0,2 1 0,1-1 0,-1 6 0,2-7 0,0 9 0,-2-6 0,3 7 0,-2-2 0,3 3 0,-3 0 0,2 0 0,-2 0 0,3-1 0,-1 1 0,1 0 0,-1-3 0,1 3 0,-1-6 0,1 5 0,-1-2 0,1 3 0,-1-3 0,1 2 0,-1-5 0,1 6 0,-1-6 0,1 2 0,-1-3 0,0 1 0,0-3 0,-2 1 0,1-3 0,1 5 0,-2-5 0,4 6 0,-5-7 0,3 2 0,-2-2 0,1 0 0,-1 2 0,1-2 0,1 3 0,0-4 0,0 1 0,-1 0 0,-1-1 0,1 1 0,-1 0 0,1-1 0,1 1 0,0-2 0,-1-1 0,2-2 0,-1 0 0,1 0 0,1 0 0,-3 0 0,2 0 0,-1 4 0,-1-3 0,1 7 0,-1-5 0,1 4 0,0-2 0,-3-1 0,2 1 0,-1 0 0,2-1 0,-1 1 0,1 0 0,0-1 0,0 4 0,-1-3 0,1 2 0,0-2 0,0-1 0,-1 1 0,1 0 0,-1-1 0,1 1 0,0 0 0,-1-1 0,1 1 0,0 0 0,0-1 0,-3 1 0,2 0 0,-1-1 0,2 1 0,-1-2 0,1 3 0,0-3 0,-1 2 0,1-1 0,-3-2 0,5 3 0,-4 0 0,3-3 0,-1 3 0,0-3 0,-1 1 0,1 1 0,0-1 0,-1 1 0,1 1 0,0-1 0,-1-1 0,1 1 0,0-1 0,-1 1 0,4 1 0,-3 0 0,2 0 0,0 0 0,-1 0 0,1-1 0,-3 1 0,4-2 0,-3 1 0,5-1 0,-5 1 0,5 2 0,-5-2 0,5 1 0,-5 0 0,2-2 0,-2 1 0,-1-1 0,4-1 0,-3 2 0,2-3 0,-2 3 0,2-1 0,-2 2 0,2-3 0,0 3 0,-1-3 0,1 3 0,-2 0 0,-1 0 0,1-1 0,0-1 0,2 1 0,-2-1 0,2 2 0,-2-1 0,0 1 0,2 0 0,-2 0 0,5 2 0,-5-1 0,5 3 0,-2-3 0,2 1 0,-2-2 0,4-2 0,-7-1 0,1-2 0,-20-2 0,6-1 0,-9 1 0,12-3 0,0 5 0,-2-4 0,2 3 0,-3-1 0,1 2 0,2-3 0,-5 3 0,2-4 0,-2 1 0,2-2 0,-2 2 0,2-2 0,0 3 0,-2-1 0,5-1 0,-5 1 0,5 0 0,-2-1 0,2 3 0,0-1 0,0 0 0,11 14 0,-4-9 0,9 11 0,-7-9 0,1 0 0,0-1 0,2 1 0,-2 0 0,5 2 0,-5-1 0,5 1 0,-5-2 0,5 2 0,-2-1 0,2 4 0,-2-5 0,2 5 0,-3-5 0,1 5 0,2-4 0,-4 3 0,4-3 0,-5 1 0,2-2 0,0 0 0,-1 0 0,3 0 0,-1 0 0,0 0 0,2 0 0,-5 0 0,2-1 0,0 4 0,-1-3 0,1 2 0,-2-2 0,-1-1 0,1 1 0,0 0 0,2-3 0,-2 2 0,2-1 0,-2 0 0,0 1 0,1-2 0,2 1 0,-1 1 0,1-3 0,-4 3 0,1-2 0,0 1 0,-1 1 0,1-3 0,0 3 0,-1-4 0,1 4 0,0-3 0,-1 3 0,1-3 0,0 3 0,-1-4 0,4 5 0,-3-5 0,5 5 0,-5-2 0,5 2 0,-3-3 0,4 3 0,-4-2 0,3 2 0,-2-3 0,2 3 0,3-2 0,-2 2 0,-1-3 0,-3 3 0,0-2 0,-2-1 0,2 3 0,-2-5 0,0 4 0,-1-3 0,1 3 0,0-4 0,-1 5 0,1-5 0,0 4 0,-1-3 0,3 3 0,-2-4 0,2 5 0,-2-5 0,0 4 0,-1-1 0,1-1 0,-1 2 0,1-3 0,2 3 0,-2-1 0,2-1 0,0 3 0,-2-5 0,5 5 0,-5-5 0,2 5 0,-2-5 0,2 5 0,-2-3 0,3 1 0,-1 1 0,1-1 0,2 2 0,0 1 0,1-3 0,-4 1 0,3-1 0,-2 2 0,0-2 0,2 1 0,-5-1 0,2 0 0,-2 1 0,2-1 0,-2-1 0,2 3 0,-2-5 0,0 4 0,1-1 0,-3 1 0,-13-1 0,4-1 0,-11-2 0,12 0 0,0 0 0,-2 0 0,2 0 0,-2 0 0,2 0 0,1 0 0,-4 0 0,3 0 0,-2 0 0,2 0 0,0-3 0,-2 3 0,2-4 0,-5 3 0,2-3 0,0 3 0,-2-3 0,5 1 0,-5-2 0,5 2 0,-5-2 0,5 3 0,-5-1 0,4-1 0,-3 1 0,3-2 0,-1 0 0,2 0 0,-2 0 0,2 0 0,-3 3 0,6-3 0,-2 3 0,1-3 0,-2 0 0,0 1 0,1 1 0,-1-1 0,0 1 0,0-2 0,1 1 0,-1-1 0,0 2 0,0-1 0,1 1 0,-1-1 0,0 1 0,1-1 0,-1 1 0,0-1 0,1 1 0,-1-1 0,0 1 0,1 1 0,-1-2 0,0 1 0,0 0 0,1-1 0,-1 1 0,0-1 0,0-1 0,1 2 0,-1-1 0,0 1 0,-2 1 0,4-2 0,-4 1 0,4 0 0,-1 1 0,-4 0 0,3 0 0,-2-3 0,2 2 0,0-1 0,1 3 0,7 11 0,-1-7 0,6 11 0,-3-11 0,0 2 0,2-1 0,4 2 0,0-1 0,5 1 0,-2 1 0,0 0 0,2 3 0,-5-4 0,3 2 0,-4-3 0,0 0 0,1 0 0,-4 0 0,3 0 0,-2-2 0,2 2 0,1-5 0,-4 5 0,1-5 0,-1 5 0,-2-5 0,2 2 0,-2 1 0,0-3 0,1 4 0,2-3 0,0 1 0,1-2 0,-3 2 0,3-2 0,-3 3 0,1-1 0,-3-2 0,1 2 0,2 0 0,-2-1 0,1 1 0,-1-2 0,0 2 0,2-2 0,1 4 0,2-1 0,-2 0 0,2 2 0,-5-5 0,2 3 0,-2-1 0,-1-2 0,3 4 0,-2-3 0,2 1 0,-3 0 0,1-2 0,0 5 0,-1-3 0,1 1 0,-3-13 0,-2 7 0,-2-8 0,-5 11 0,2 0 0,-2 0 0,2 0 0,0 0 0,-1 0 0,0 0 0,-1 0 0,3 0 0,-1 0 0,1 3 0,1 2 0,1 2 0,2 0 0,0-3 0,0 1 0,4 0 0,-3-1 0,8 1 0,-6-3 0,1 2 0,2-1 0,-2 2 0,2-3 0,-1 2 0,-1-3 0,1 3 0,0-2 0,-1 3 0,1 0 0,-1-1 0,1 1 0,-1-1 0,-1 1 0,3-3 0,-3 3 0,4-3 0,-3 1 0,1 1 0,-1-4 0,1 4 0,0-1 0,-1-1 0,0 2 0,1-3 0,-1 3 0,3-2 0,-2 0 0,2 0 0,-3 0 0,1-1 0,2 3 0,-2-3 0,1 3 0,-1-4 0,0 4 0,1-3 0,0 3 0,0-3 0,-1 3 0,0-4 0,-1 4 0,6-1 0,-5 0 0,5-1 0,-6 0 0,1-1 0,2 1 0,-2 0 0,5-2 0,-2 5 0,0-5 0,1 5 0,-3-4 0,3 1 0,-3 0 0,3-2 0,-3 2 0,3-2 0,-3 3 0,3-3 0,-3 4 0,1-3 0,0 1 0,-2 0 0,3-2 0,-4 2 0,1-2 0,2 0 0,-2 3 0,1-3 0,-1 2 0,-1-2 0,3 0 0,-2 0 0,4 0 0,-3 0 0,3 0 0,-3 0 0,3 0 0,-3 2 0,3-1 0,-1 1 0,3-2 0,-4 0 0,3 2 0,-2-1 0,2 1 0,-2-2 0,-1 0 0,0 2 0,-1-1 0,1 1 0,-3-2 0,1 0 0,2 0 0,-2 2 0,2-1 0,-2 1 0,-1-2 0,3 2 0,-2-2 0,2 2 0,-3-2 0,2 0 0,-1 0 0,2 3 0,-3-3 0,1 2 0,2-2 0,-2 0 0,2 0 0,-3 0 0,2 0 0,-1 0 0,2 0 0,0 0 0,-1 0 0,1 0 0,-3 0 0,1 0 0,2 0 0,-2 0 0,1 0 0,-1 0 0,2 0 0,-2 0 0,5 0 0,-5 0 0,5 0 0,-5 0 0,3 0 0,-4 0 0,1 0 0,2 0 0,-2 0 0,1 0 0,2 0 0,-3 0 0,5 2 0,-3-1 0,4 1 0,-4-2 0,3 0 0,-2 3 0,0-3 0,2 2 0,-5-2 0,5 3 0,-3-3 0,1 3 0,2-3 0,-5 0 0,2 0 0,-2 0 0,0 0 0,1 2 0,-1-2 0,2 2 0,-2-2 0,-1 0 0,6 2 0,-5-1 0,5 1 0,-6-2 0,1 2 0,0 0 0,-3 5 0,-2-3 0,0 3 0,-7-3 0,4-1 0,-1 1 0,-3-4 0,4 5 0,-4-5 0,3 4 0,-1-3 0,0 1 0,-2-2 0,1 2 0,-1-1 0,2 1 0,1-2 0,-3 0 0,2 0 0,-2 0 0,2 0 0,1 0 0,-3 0 0,2 0 0,-5 0 0,5 0 0,-5 0 0,5 0 0,-2-3 0,-1 3 0,3-4 0,-5 3 0,2-3 0,0 1 0,-1 0 0,1-1 0,0 3 0,-2-3 0,5 3 0,-5-4 0,5 5 0,-3-5 0,1 5 0,2-4 0,-3 3 0,4-1 0,-1 2 0,-2-2 0,1 1 0,-1-1 0,2 2 0,0-2 0,-1 1 0,0-1 0,2 0 0,-3 1 0,4-1 0,18 0 0,-10 2 0,16-2 0,-14 2 0,-1 0 0,3 0 0,-1 0 0,3 0 0,2 2 0,-2 1 0,2 0 0,-2 2 0,-1-4 0,-2 3 0,-1-3 0,-2 1 0,-1-2 0,3 0 0,-2 0 0,2 0 0,-2 2 0,-1-2 0,4 2 0,-3 0 0,2-1 0,0 1 0,-1-2 0,1 0 0,-3 0 0,1 0 0,1 0 0,0 0 0,0 0 0,1 0 0,-1 0 0,3 2 0,-3-1 0,1 1 0,-3-2 0,1 2 0,2-1 0,-2 1 0,2-2 0,-3 0 0,1 0 0,2 0 0,-2 0 0,5 0 0,-2 0 0,0 0 0,-1 0 0,-3 0 0,1 0 0,2 0 0,-2 0 0,1 0 0,-1 0 0,2 0 0,-2 0 0,5 0 0,-4 0 0,1 0 0,-3 0 0,1 0 0,2 0 0,-2 2 0,1-2 0,-1 2 0,0-2 0,4 0 0,-3 0 0,3 0 0,-2 0 0,-1 0 0,1 2 0,-3-1 0,1 1 0,4 0 0,-3-1 0,3 1 0,-1 1 0,-3-3 0,2 2 0,-2-2 0,-1 0 0,3 2 0,-4-10 0,1 0 0,-2-4 0,1 5 0,1 7 0,3 0 0,-2 0 0,2 0 0,-3 0 0,1 0 0,2 0 0,-2 0 0,2 0 0,-3 0 0,1 0 0,2 0 0,-2 0 0,1 0 0,-1 0 0,-1 0 0,3 0 0,-2 0 0,2 0 0,-2 0 0,-1 0 0,3 0 0,-2 0 0,1 0 0,-1 0 0,0 0 0,4 0 0,-3 0 0,3 0 0,-4 0 0,-1 0 0,3 0 0,-2 0 0,2 0 0,-3 0 0,1 0 0,1-2 0,0 1 0,0-1 0,-1 2 0,0 0 0,1-2 0,-1 1 0,2-3 0,-3 4 0,1-5 0,0 5 0,2-2 0,-2 0 0,1 1 0,-1-1 0,0 0 0,-1 0 0,1-1 0,-1-1 0,1 3 0,0-3 0,-1 4 0,3-4 0,-2 3 0,2-1 0,-2 0 0,-1-1 0,1 1 0,-1-2 0,1 3 0,2-3 0,-1 1 0,3 0 0,-3-1 0,1 3 0,-3-3 0,1 4 0,0-5 0,1 5 0,-1-2 0,2 0 0,-2 1 0,-1-1 0,1 0 0,2 1 0,-1-1 0,1 0 0,-3 2 0,1-2 0,2-1 0,-2 3 0,2-2 0,-3 2 0,1 0 0,2 0 0,-2 0 0,2-2 0,-3 1 0,1-1 0,2 2 0,-2 0 0,2 0 0,-3 0 0,1 0 0,1 0 0,-1 0 0,2 0 0,-2 0 0,-1-2 0,3 1 0,-2-1 0,2 2 0,-3 0 0,1 0 0,2 0 0,-2 0 0,2 0 0,-3 0 0,1 0 0,2 0 0,-2 0 0,1-2 0,-1 2 0,-1-2 0,3 2 0,-2-2 0,2 1 0,-2-1 0,-1 2 0,-12 10 0,5-5 0,-12 8 0,9-8 0,-1-3 0,0 3 0,2-5 0,-3 5 0,4-5 0,-1 4 0,0-3 0,-1 3 0,0-4 0,0 2 0,1-2 0,0 0 0,-2 0 0,2 0 0,-1 0 0,1 0 0,1 0 0,-3 0 0,2 0 0,-1 0 0,1 0 0,0 0 0,-1 0 0,1 0 0,-2 0 0,3 0 0,-1 0 0,-1 0 0,0 0 0,0 0 0,1 0 0,0 0 0,-1 0 0,19-4 0,-11 3 0,17-5 0,-14 3 0,0 1 0,-1-3 0,1 5 0,2-5 0,-2 3 0,3-1 0,-4-1 0,1 3 0,-1-3 0,1 3 0,2-3 0,-2 1 0,2 1 0,-2-2 0,-1 1 0,1 0 0,2-1 0,-2 1 0,5 0 0,-5-1 0,3 4 0,-1-3 0,-2 1 0,2 2 0,-2-2 0,0 2 0,1-2 0,0-1 0,0 0 0,-1-1 0,2 4 0,-2-5 0,3 5 0,-4-4 0,1 3 0,2-1 0,-2 0 0,1 2 0,-1-2 0,-1 2 0,3-3 0,-2 3 0,2-2 0,-2 2 0,-1 0 0,3 0 0,-2 0 0,1 0 0,-1 0 0,1 0 0,-1 0 0,2 0 0,-3 0 0,1 0 0,1 0 0,0 0 0,0 0 0,-1 0 0,0 0 0,1 0 0,0 0 0,0 0 0,-1 0 0,0 0 0,1 0 0,0-2 0,3 1 0,-4-1 0,2 2 0,-2 0 0,0 0 0,1 0 0,-1 0 0,1-2 0,-1 1 0,0-1 0,1 2 0,-1 0 0,2 0 0,-2 0 0,-1 0 0,-18 0 0,10 0 0,-17 0 0,15 0 0,-1 0 0,2 0 0,0 0 0,-4 0 0,3 0 0,-3 0 0,4 0 0,0 0 0,-1 0 0,0 2 0,0-1 0,1 3 0,0-2 0,1 3 0,-1 0 0,0-1 0,1 1 0,-1-1 0,2 1 0,-1 0 0,4-1 0,-4 1 0,3 0 0,-3-1 0,3 1 0,-3 0 0,1-1 0,-1 1 0,1 0 0,-3-1 0,5 1 0,-6-3 0,7 5 0,-4-4 0,3-15 0,-1 8 0,2-14 0,0 13 0,0 0 0,0-2 0,0 2 0,0-2 0,2 2 0,-1 1 0,3-1 0,-2 0 0,3 3 0,-1-5 0,1 4 0,0-3 0,-1 1 0,-2 1 0,2-1 0,-1 1 0,-1-1 0,2 1 0,-3-1 0,3 1 0,-3-3 0,1 2 0,0-2 0,-2 3 0,2-1 0,-2-1 0,0 0 0,0 0 0,0 1 0,0 0 0,0-2 0,0 2 0,0-2 0,0 2 0,0 0 0,0-2 0,-4 4 0,2-3 0,-5 5 0,2-1 0,1 2 0,-3-2 0,2 2 0,-2-4 0,3 1 0,-1 0 0,1-1 0,-1 2 0,0-1 0,0-1 0,1 3 0,-1-3 0,0 2 0,0-1 0,1-1 0,-1 1 0,0-2 0,1 3 0,-1-2 0,0 3 0,0-3 0,1 1 0,-1 1 0,0-2 0,0 1 0,1 0 0,-1-3 0,0 3 0,1-2 0,1 1 0,-1 1 0,1-1 0,-2-1 0,1 2 0,1-1 0,-3 3 0,2-5 0,-2 5 0,3-5 0,-3 3 0,3 1 0,-4-2 0,2 1 0,0-2 0,1 1 0,-1-1 0,0 2 0,3-1 0,-2 1 0,1-1 0,-2 1 0,0-1 0,1 1 0,-1-2 0,0 3 0,-2-3 0,2 3 0,-3-3 0,4 0 0,-1 0 0,0 3 0,0-3 0,1 3 0,-1-3 0,0 0 0,0 3 0,3-2 0,-2 1 0,1-2 0,-2 3 0,1-3 0,-1 3 0,0-3 0,0 0 0,1 1 0,-1 1 0,2-1 0,-1 1 0,1-2 0,-1 3 0,-1-3 0,0 3 0,2-3 0,-3 0 0,3 3 0,-2-2 0,1 1 0,1 0 0,-1-3 0,-1 3 0,0-2 0,0 1 0,1 1 0,-1-1 0,0-1 0,1 0 0,-1 1 0,0-1 0,1 2 0,1-1 0,-1 1 0,-1-1 0,0-1 0,-2 0 0,2 2 0,0-1 0,0-1 0,1 2 0,-1-4 0,2 4 0,-1-1 0,1-1 0,-2 0 0,1 0 0,-1 1 0,0-1 0,0 0 0,1 0 0,-4-2 0,3 2 0,-2-2 0,2 2 0,0-2 0,0 1 0,0-1 0,1 2 0,1 0 0,-1 3 0,1-2 0,0-1 0,1 0 0,2-1 0,0-1 0,-2 1 0,2-4 0,-2 5 0,2-2 0,-2 2 0,1-2 0,-3 2 0,3-3 0,-3 1 0,3 2 0,-1-3 0,0 4 0,1-1 0,-3 0 0,4 0 0,-5 1 0,5-1 0,-4 0 0,3 0 0,-3 1 0,3-1 0,-1 0 0,0 0 0,2 1 0,-5-1 0,3 0 0,-1 0 0,-1 1 0,1-1 0,1 0 0,-2 1 0,1-1 0,-2 0 0,1 3 0,1-4 0,-1 3 0,2-4 0,-3 2 0,2 0 0,-1 1 0,4-1 0,-7 0 0,6 0 0,-5 1 0,3-1 0,1 0 0,-3 0 0,3-2 0,-3 2 0,0-2 0,0 2 0,0 0 0,1 0 0,-1 1 0,0-4 0,0 3 0,0-5 0,0 5 0,0-5 0,0 5 0,2-5 0,-1 2 0,1-2 0,-2-1 0,-1-2 0,1 2 0,-1-6 0,3 6 0,-1-2 0,1 2 0,-3 1 0,1 0 0,0 2 0,0-2 0,2 2 0,-1 0 0,1 1 0,-2 0 0,3 1 0,-3 1 0,5-1 0,-2 3 0,2-6 0,-3-2 0,0 0 0,-3-5 0,1 5 0,-3-3 0,2 4 0,1 0 0,1-1 0,1 1 0,-2 2 0,2-2 0,-1 5 0,3-5 0,-3 5 0,3-3 0,-1 4 0,2-1 0,-2-2 0,2 2 0,-4-2 0,3 3 0,-1-1 0,0 0 0,1 0 0,-3 1 0,4-1 0,-5 0 0,3 1 0,-1-1 0,-1-4 0,3 3 0,-1-4 0,0 3 0,-1 2 0,-2-2 0,2-1 0,-1 3 0,1-5 0,-1 5 0,1-2 0,-2-1 0,3 3 0,-1-5 0,-2 2 0,3 0 0,-4-1 0,4 1 0,-3-3 0,2 1 0,-2-1 0,0 1 0,-1 0 0,4-1 0,-3 1 0,2-1 0,-2 1 0,2 0 0,-2-1 0,2 1 0,0-1 0,-1 1 0,3 2 0,-1-2 0,2 2 0,-2 1 0,1-1 0,-1 4 0,2-1 0,-2-5 0,1-2 0,-1-8 0,0 2 0,-2-3 0,1 4 0,-2 0 0,5 0 0,-3 0 0,1 3 0,1 0 0,-1 1 0,2 2 0,-3-5 0,3 4 0,-3-4 0,3 5 0,0-2 0,0-1 0,-2 3 0,1 0 0,-1 1 0,2 2 0,0-2 0,0 2 0,0-2 0,0 5 0,0-5 0,-2 5 0,1-5 0,-1 5 0,2-5 0,0 5 0,0-5 0,0 2 0,-2-3 0,1 4 0,-1-3 0,2 2 0,-2-3 0,1 4 0,-1-3 0,-1 2 0,3-3 0,-3 2 0,3-5 0,-2 4 0,2-4 0,-3 4 0,3 2 0,0-2 0,-2 5 0,2-2 0,-3 2 0,3 0 0,0-2 0,-2 2 0,2-2 0,-2 3 0,0-1 0,1 0 0,-1-2 0,2 2 0,0-2 0,0 0 0,0-1 0,0-5 0,0 2 0,0-2 0,0-1 0,0 3 0,0-5 0,0 4 0,0-4 0,0 5 0,0-5 0,0 2 0,0-1 0,0-1 0,0 5 0,-3-5 0,3 4 0,-3-1 0,3 0 0,0 2 0,0-3 0,0 4 0,0-1 0,0 3 0,0-1 0,0 1 0,0-3 0,0 3 0,0-1 0,0 1 0,0-3 0,0 1 0,0 0 0,0 2 0,0-2 0,0 2 0,0-2 0,0 2 0,0-2 0,0 2 0,0 0 0,0-2 0,-2 3 0,1-7 0,-1 3 0,2-2 0,0 2 0,0 1 0,0 0 0,0 2 0,0-2 0,0 2 0,0 0 0,0-2 0,0 5 0,0-5 0,0 5 0,0-2 0,0 2 0,0-1 0,0-5 0,0 1 0,0-4 0,0 4 0,0 0 0,0-1 0,0 1 0,0-1 0,0 1 0,0-1 0,2 1 0,1 0 0,0-1 0,2-2 0,-2 4 0,0-3 0,-1 4 0,0 0 0,-2-2 0,2 5 0,-2-3 0,3 1 0,-3-1 0,5-2 0,-2-1 0,0 1 0,1 0 0,-3-1 0,3 1 0,-3-1 0,3 1 0,-3 2 0,1-2 0,0 5 0,-1-2 0,1-1 0,0 3 0,1-2 0,-1 0 0,2 1 0,-3-1 0,3 2 0,-3 1 0,3-1 0,-4-1 0,4 0 0,-3 0 0,1 1 0,0 1 0,0-3 0,3-1 0,0-1 0,0-2 0,0-2 0,0 2 0,1-6 0,-1 6 0,1-2 0,-1 2 0,0 4 0,0-1 0,-1 4 0,-1-1 0,1 0 0,-1-2 0,1 0 0,1-1 0,-2-2 0,1 5 0,-1-3 0,-1 4 0,1-1 0,-1 0 0,0-2 0,1-1 0,2-2 0,-2-4 0,2 0 0,1-3 0,-1 3 0,1-2 0,-1 4 0,1-4 0,-1 8 0,-2-5 0,1 5 0,-3 0 0,3-2 0,-3 5 0,3-2 0,-3 2 0,3 0 0,-2-3 0,1-3 0,-1-4 0,0-2 0,4 0 0,0 0 0,2 3 0,-2 0 0,-1 6 0,-1 1 0,1 0 0,0-1 0,0 0 0,0-2 0,0 3 0,0-1 0,0-5 0,0 4 0,3-2 0,-2 1 0,1 5 0,-2 0 0,-2 0 0,3 0 0,-3 0 0,4-2 0,-2 2 0,0 0 0,-1 1 0,1-1 0,0 0 0,-1 2 0,1-1 0,0 4 0,-1-4 0,3 1 0,-2 1 0,-1-2 0,2 1 0,-3-2 0,4 1 0,-2 1 0,-1 1 0,1 0 0,1-1 0,-3-2 0,3 1 0,-3 1 0,1-1 0,1 2 0,-1-1 0,1-3 0,-3 3 0,2-2 0,-1-1 0,1 5 0,-1-5 0,1 3 0,-4-1 0,6-3 0,-5 2 0,6-2 0,-5 2 0,1 1 0,1-1 0,-4 0 0,4 1 0,-1-1 0,1 1 0,-1-1 0,1 0 0,-3 1 0,3-1 0,-2 0 0,3 0 0,-1 1 0,-1-1 0,1-2 0,-1 2 0,1-2 0,1-1 0,0 1 0,0-1 0,-2-2 0,1 7 0,-3-4 0,3 4 0,-2-1 0,3-6 0,0 2 0,0-4 0,0 1 0,1-2 0,-1 4 0,0-4 0,0 8 0,0-2 0,-3 2 0,0 0 0,0 1 0,1-1 0,-1-2 0,2-1 0,-1-2 0,0 0 0,-1 2 0,0 1 0,-1 2 0,1 0 0,0-3 0,-1 2 0,1-2 0,0 0 0,1 3 0,-1-2 0,2 2 0,-3 0 0,3 1 0,-1-1 0,-1-2 0,3 1 0,-3-1 0,3 0 0,0 1 0,0-3 0,0 3 0,-1-1 0,1 2 0,0 1 0,-1-1 0,1 0 0,0 0 0,-1 1 0,4-1 0,-3 0 0,5 0 0,-3 0 0,1 0 0,2-3 0,-5 5 0,2-4 0,-2 7 0,0-5 0,-1 5 0,3-4 0,-2 3 0,2-1 0,-3 0 0,1 2 0,2-5 0,-2 5 0,2-4 0,-2 3 0,-1-3 0,1 3 0,2-3 0,-2 4 0,2-2 0,-3 0 0,1 1 0,2-3 0,-2 3 0,1-1 0,-1 0 0,0 2 0,-1-5 0,1 5 0,1-2 0,-1 0 0,2 1 0,-3-1 0,1 2 0,1-2 0,-1 2 0,2-2 0,-2 0 0,-1 1 0,3-3 0,-2 3 0,2-1 0,-2 0 0,-1 1 0,3-1 0,-2 2 0,2 0 0,-3 0 0,1-2 0,1 2 0,-1-2 0,2 2 0,-3 0 0,-7-10 0,3 3 0,-6-6 0,6 6 0,0 2 0,0 0 0,2-1 0,-1 0 0,1-1 0,0 3 0,-2-1 0,4 0 0,-3 1 0,1-3 0,-2 2 0,0-1 0,0 1 0,0 0 0,0-1 0,-2 1 0,1-2 0,-4 5 0,0 0 0,-2 2 0,0 0 0,3 0 0,-1 0 0,-2 2 0,2-2 0,1 5 0,-1-3 0,3 3 0,-3-3 0,0 2 0,1-3 0,-1 5 0,0-5 0,2 6 0,-1-5 0,2 3 0,-3-3 0,0 3 0,1-3 0,-1 1 0,0 1 0,1-4 0,-1 4 0,1-1 0,-1-1 0,0 3 0,0-3 0,1 3 0,1-1 0,-1 1 0,1-1 0,-1 1 0,1 0 0,-4 0 0,4-1 0,-5 4 0,4-3 0,1 2 0,-1-2 0,3 0 0,-3-1 0,3 1 0,-1 1 0,0 0 0,0 0 0,-1-1 0,-1-1 0,3 1 0,-3-1 0,4 3 0,-4-2 0,1 1 0,-1-2 0,1 1 0,-3-1 0,5 1 0,-5-3 0,3 2 0,-2-1 0,3 2 0,-2-1 0,3 1 0,-3-1 0,1 1 0,-1-3 0,-1 2 0,1-1 0,1 1 0,-1 1 0,-1-3 0,2 2 0,-5-1 0,5 0 0,-4 1 0,2-4 0,1 4 0,-3-1 0,2-1 0,-2 1 0,3-3 0,-3 0 0,3 0 0,-3 0 0,5-6 0,0-3 0,2-6 0,0-2 0,2 0 0,1 3 0,0-3 0,2 6 0,-5-2 0,3 2 0,-1 1 0,-1 0 0,3-1 0,-3 1 0,1-1 0,0 1 0,-1 0 0,1 2 0,-2 1 0,0 2 0,0 0 0,0-1 0,0 0 0,0 0 0,0 1 0,0-2 0,0 1 0,0-1 0,0 3 0,0-1 0,-4-1 0,1 0 0,-3 0 0,1 1 0,-3 0 0,3 0 0,-2 0 0,2 1 0,-2-1 0,2 0 0,-5 2 0,4-1 0,-3 1 0,1 0 0,-3-1 0,-2 3 0,2-4 0,-5 5 0,1-2 0,1 2 0,-2 0 0,2-3 0,-3 2 0,0-1 0,0 2 0,0 0 0,2 0 0,-1 0 0,5-3 0,-5 3 0,5-5 0,-3 2 0,4 0 0,2-1 0,1 3 0,2-3 0,0 4 0,-2-2 0,0 2 0,-4 0 0,1 0 0,-1-3 0,3 3 0,-1-3 0,1 3 0,-3-2 0,1 1 0,0-1 0,-1 2 0,1-2 0,2 1 0,-2-1 0,5 2 0,-5 0 0,2 0 0,-2-2 0,-1 1 0,1-1 0,-4 2 0,3 0 0,-5 0 0,2 0 0,0 0 0,0-3 0,1 3 0,2-5 0,-3 5 0,4-5 0,0 2 0,-1 0 0,1-2 0,0 3 0,-4-4 0,3 3 0,-2-2 0,-1 2 0,0 0 0,0-2 0,-2 5 0,2-3 0,-3 3 0,-1 0 0,1 0 0,0 0 0,0 0 0,0 0 0,3 0 0,-2 0 0,5 0 0,0 0 0,3 0 0,4 2 0,-6 1 0,-2-1 0,-5 5 0,0 0 0,-3 5 0,-2 3 0,-7-2 0,2 3 0,-5 1 0,2-7 0,0 5 0,-2-4 0,6-2 0,-3 1 0,8-2 0,-3-1 0,6 1 0,-2-2 0,6-1 0,-3 1 0,3-1 0,-3 1 0,0 0 0,0 2 0,0 1 0,3-1 0,-3 3 0,6-5 0,-2 2 0,2-3 0,1 0 0,2 0 0,-2-2 0,2 1 0,-2-3 0,2 3 0,-2-3 0,3 3 0,-4-3 0,3 3 0,-2-3 0,5 1 0,-5 0 0,5-1 0,-5 3 0,5-3 0,-5 3 0,2-3 0,-2 3 0,-1-1 0,1 2 0,-3 1 0,1 1 0,-1 2 0,-9 10 0,6-3 0,-11 7 0,9-4 0,-2 3 0,-2-2 0,1 6 0,-1-6 0,2 3 0,5-9 0,1 0 0,4-3 0,2-3 0,-2 1 0,5-1 0,-5 2 0,2 1 0,-2-1 0,-1 0 0,1 0 0,0 1 0,-1-1 0,3-2 0,-1 1 0,1-3 0,0 1 0,-2 0 0,5 1 0,-13 10 0,4-2 0,-6 6 0,3-4 0,2 0 0,-4 0 0,4 4 0,-3-3 0,2 2 0,1-3 0,0-1 0,4 0 0,-1 4 0,-6 4 0,6-3 0,-9 10 0,7-9 0,-3 10 0,1-7 0,4-1 0,3-5 0,3 5 0,2-7 0,-9 11 0,-4-3 0,-15 7 0,-2 8 0,-5-2 0,-11 19 0,1 4 0,-15 13 0,24-18 0,-10 4 0,23-22 0,-8 12 0,9-10 0,4-6 0,6-7 0,4-3 0,0-4 0,0 0 0,3-7 0,1-1 0,3-5 0,2 2 0,-1-5 0,4 2 0,-2-29 0,5 3 0,0-21 0,4 11 0,-1 1 0,8-16 0,-5 11 0,11-14 0,-4 3 0,5 10 0,6-24 0,-5 21 0,9-14 0,-4 6 0,3-1 0,-7 5 0,6-4 0,-10 10 0,6-8 0,-5 9 0,1-1 0,-5 7 0,0 2 0,-4 1 0,-3 4 0,3 0 0,-4 4 0,7 0 0,-3 0 0,3-1 0,-7 4 0,3-3 0,-3 6 0,3-2 0,-3-1 0,2 3 0,-2-5 0,3 2 0,1-3 0,-2 3 0,2-3 0,-4 6 0,2-2 0,-4 5 0,1 1 0,-3 2 0,1 0 0,0 1 0,0-1 0,-1-2 0,4-4 0,1-7 0,2 3 0,10-16 0,-8 14 0,4-9 0,-7 12 0,-4 4 0,1 2 0,-2 3 0,-2 1 0,1 1 0,-1-4 0,2-1 0,-1 1 0,-1-3 0,1 5 0,-3-5 0,3 7 0,-4-4 0,4 4 0,-6 18 0,1-6 0,-5 17 0,-2-9 0,2-3 0,-4 2 0,1-2 0,-3 7 0,-3 1 0,-2 4 0,-3 7 0,0-2 0,-6 12 0,9-12 0,-11 8 0,10-5 0,-6-2 0,6 4 0,2-9 0,0 2 0,3-4 0,-3 1 0,4 2 0,-2 6 0,-3 4 0,2 1 0,-5 2 0,6-10 0,-3 9 0,4-5 0,-4 4 0,3-3 0,0-3 0,2 0 0,2 0 0,-1 0 0,-2 9 0,3-14 0,-1 16 0,-1-17 0,2 11 0,-1-5 0,-1-4 0,5 3 0,-5-7 0,5 4 0,-2-8 0,3 3 0,1-7 0,-2 7 0,1-3 0,-3 4 0,3 0 0,-1 3 0,5-3 0,-1 4 0,2-5 0,-2-2 0,3 1 0,0-5 0,0 10 0,0-9 0,0 9 0,0-10 0,0 2 0,0 1 0,0-4 0,0 4 0,0-4 0,0 0 0,0 0 0,0 0 0,0 0 0,0 0 0,0 0 0,3 3 0,-2 10 0,2 0 0,-3 8 0,0-1 0,2-6 0,-1 10 0,2-6 0,0 4 0,-2 3 0,4-8 0,-4 4 0,5 0 0,1 7 0,0-5 0,2 1 0,-2-9 0,3-2 0,-3-1 0,2 4 0,1-4 0,-3 5 0,5-5 0,-4 4 0,1-4 0,-3 1 0,1 2 0,-1-2 0,1 3 0,-1-7 0,0 2 0,-2-13 0,1 5 0,-4-12 0,1 2 0,-2-5 0,0 0 0,-11-12 0,3 0 0,-10-15 0,6 0 0,0-3 0,-5-8 0,3-2 0,0 0 0,1-2 0,6 8 0,-6-5 0,5 1 0,-1-1 0,2 5 0,1 0 0,0 8 0,0-3 0,0 6 0,2-3 0,-1 4 0,2 0 0,-3 0 0,0-3 0,0-2 0,3-2 0,-3-5 0,3-1 0,-1 1 0,-2-4 0,2 4 0,0-5 0,-2 1 0,6-5 0,-6 8 0,5-7 0,-5 7 0,6 1 0,-6-4 0,5 4 0,-5-5 0,5 1 0,-4 3 0,4-3 0,-2 8 0,3-8 0,0 3 0,0-18 0,0 11 0,0-12 0,0 16 0,0-1 0,0 5 0,0 0 0,0 8 0,0 0 0,0 4 0,0 3 0,0-2 0,0 2 0,3-3 0,-3 0 0,6-4 0,-3 3 0,0-2 0,2 6 0,-2 0 0,0 6 0,-1 1 0,-2 2 0,0 29 0,-3-4 0,2 25 0,-5-12 0,3 1 0,-9 14 0,4-2 0,-7 18 0,6 2 0,0 1 0,1 9 0,7-4 0,-2 7 0,3-21 0,0 10 0,0-22 0,3 13 0,1-11 0,3-4 0,0-2 0,0-11 0,2 5 0,-1-6 0,1-1 0,-2 4 0,-1-8 0,0 4 0,-2-5 0,1 1 0,-4 0 0,1-4 0,-2-1 0,0-3 0,3 0 0,-2 0 0,1 0 0,-2 0 0,0 0 0,0 0 0,0 0 0,0 0 0,0 0 0,0 0 0,0 0 0,3 8 0,-3-6 0,3 5 0,-3-7 0,2 4 0,-1-3 0,5 5 0,-6-5 0,3 3 0,0-4 0,-3 0 0,5 0 0,-4 0 0,4-3 0,-2 2 0,2-5 0,1 5 0,-1-2 0,0 0 0,1 0 0,-1-1 0,0-2 0,3 2 0,-2-2 0,4-1 0,-5 0 0,6 4 0,-6-3 0,8 9 0,-4-7 0,1 5 0,-2-8 0,-3 0 0,0-2 0,-2-1 0,1-2 0,-4 0 0,6-1 0,-3-1 0,4 1 0,-2-4 0,-1 4 0,1-3 0,0 3 0,-1-4 0,3 3 0,-2-1 0,2-2 0,-2 4 0,-1-3 0,4 3 0,-1-3 0,1 3 0,2-1 0,-5 0 0,3 1 0,-4-3 0,1 3 0,0-4 0,-1 4 0,3-1 0,-2 1 0,2-1 0,-4 1 0,3-3 0,-5-13 0,0-3 0,-11-17 0,-7 2 0,-10-15 0,-7 2 0,1-13 0,-3 0 0,3-3 0,9 9 0,-2-3 0,11 8 0,-4-4 0,4 1 0,4 10 0,1 0 0,4 4 0,-1 5 0,3 0 0,2 4 0,2 7 0,0 1 0,0 9 0,0 1 0,5 23 0,5-1 0,6 22 0,8-6 0,1 4 0,8 6 0,6 2 0,0 3 0,11 8 0,-6-5 0,-3-5 0,0-2 0,-11-5 0,3-3 0,-8 1 0,-2-8 0,-3-4 0,-4-1 0,-4-5 0,-4-3 0,-3-3 0,0-1 0,0-2 0,0 0 0,0 1 0,0-3 0,-2 1 0,1-2 0,-4-1 0,2 3 0,0-2 0,-1 1 0,1-1 0,-2 2 0,0 4 0,0 3 0,0 3 0,0 0 0,2-3 0,-1 2 0,1-7 0,-2 3 0,0-6 0,0 1 0,0-3 0,0 1 0,0 2 0,0-2 0,0 1 0,0-1 0,0 0 0,-8-3 0,4 0 0,-7-2 0,4 0 0,1-2 0,-4-1 0,3-4 0,-7-2 0,0-2 0,-3 0 0,-1-4 0,1 3 0,-1-6 0,0 3 0,-1-4 0,0 1 0,4 0 0,-3-1 0,6 2 0,-3-4 0,6 6 0,-2-5 0,5 6 0,-2 0 0,5-2 0,-2 5 0,2-6 0,0 3 0,0-3 0,1 0 0,1 0 0,-1-4 0,2-4 0,0-9 0,0 0 0,0-13 0,0 15 0,0-30 0,0 18 0,0-7 0,-4 0 0,3 15 0,-2-12 0,0 5 0,2 0 0,-6-16 0,6 7 0,-3-18 0,4 9 0,0-5 0,0-5 0,0 18 0,0-2 0,0-32-274,0 30 1,0 1 273,0-22 0,0 5 0,0 12 0,0 3 0,0 3 0,0-11 0,0 4 547,0 10-547,0 6 0,0 16 0,0-8 0,3 8 0,0 5 0,3 5 0,-1 3 0,1 0 0,-3 2 0,2 2 0,-2 3 0,2-1 0,0-2 0,1-1 0,-1-3 0,7-8 0,2 2 0,12-21 0,-5 11 0,5-8 0,-10 15 0,-1 5 0,-4 4 0,-3 5 0,3-1 0,-4 6 0,4-4 0,-3 1 0,5-4 0,0-5 0,7-4 0,-1 0 0,1-3 0,-1 6 0,-3-5 0,2 6 0,-3 1 0,0 1 0,-2 6 0,-2-3 0,-1 4 0,1 0 0,6-8 0,17-19 0,1-3 0,4-2 0,-8 7 0,-20 20 0,1-9 0,-6 7 0,0-4 0,7-7 0,7-4 0,-5-3 0,9-4 0,-7 5 0,0 5 0,1 3 0,-5 5 0,1 4 0,-2 0 0,2-1 0,-2 4 0,2-3 0,0 5 0,-2-4 0,4 4 0,-5-2 0,3 3 0,-4 3 0,0-2 0,1 5 0,-1-5 0,-2 4 0,2-4 0,-3 5 0,4-5 0,-1 2 0,0 0 0,4-2 0,-3 4 0,5-5 0,-5 5 0,5-2 0,-2 0 0,0 2 0,3-5 0,-3 2 0,0 1 0,2-3 0,-2 5 0,3-2 0,0 2 0,0 0 0,0 0 0,0 1 0,0 1 0,0 2 0,-3 0 0,2 1 0,-2-1 0,3 2 0,0 0 0,0-3 0,3 3 0,-2-6 0,6 3 0,-3 0 0,4-3 0,0 6 0,0-3 0,4 3 0,-4 0 0,1 0 0,-6 0 0,1 0 0,0 0 0,0 0 0,3 0 0,-3 0 0,4-3 0,0 2 0,-4-1 0,-1 2 0,1 0 0,-3 0 0,2 0 0,-3-3 0,4 2 0,-4-1 0,7-1 0,-6 2 0,3-4 0,-1 2 0,-2-1 0,2-1 0,-3 4 0,-3-3 0,3 3 0,-2-4 0,0 5 0,-3-3 0,-2 3 0,-5 0 0,5 0 0,-2 0 0,0 0 0,1 0 0,-1 0 0,2 0 0,1 0 0,2 0 0,-2 0 0,3 0 0,-7 0 0,3 0 0,-2 0 0,0 0 0,1 3 0,-3-3 0,3 5 0,-3-5 0,3 5 0,-3-4 0,3 3 0,-3-3 0,1 3 0,0-3 0,-2 3 0,5-4 0,-5 2 0,1-2 0,-1 0 0,-1 0 0,3 0 0,-2 0 0,2 0 0,-2 0 0,-1 0 0,2 0 0,-1 0 0,2 3 0,-2-3 0,-1 2 0,3 0 0,-2 1 0,2-1 0,-3 0 0,1 0 0,-1 1 0,1 1 0,-1-1 0,3-1 0,1-7 0,1 0 0,2-3 0,-2-1 0,-1 4 0,-1-1 0,-2 2 0,-1 4 0,3-2 0,-2 2 0,2 0 0,-3 0 0,1-3 0,2 3 0,-2-2 0,2 2 0,-3 0 0,-1 6 0,-1-3 0,-2 6 0,0-4 0,0-1 0,0 4 0,0-1 0,0 4 0,0 2 0,-3-2 0,0 5 0,0-2 0,-2 0 0,2 3 0,-5-3 0,2 6 0,-3-2 0,1 2 0,1-3 0,-1-3 0,3 3 0,-1-6 0,1 5 0,-3-5 0,2 2 0,-1-2 0,1-1 0,1 0 0,-2 1 0,1-1 0,-2 3 0,0-2 0,2 3 0,-1-4 0,-1 3 0,2-2 0,-4 3 0,4-1 0,-4-2 0,4 2 0,-2-2 0,3 2 0,-3-4 0,2 7 0,-2-8 0,3 6 0,-1-1 0,-4 8 0,0-2 0,-1 6 0,0-8 0,2 3 0,-3-2 0,3 2 0,-2-3 0,2 0 0,-2 0 0,2 0 0,-2 4 0,2-3 0,0 2 0,-2-3 0,2 0 0,0 0 0,1-3 0,3-1 0,-1-2 0,1-1 0,2 0 0,-1 1 0,1 2 0,-3 1 0,0 3 0,1 0 0,-4 3 0,2 2 0,-5 2 0,3 12 0,-1-12 0,1 11 0,6-17 0,-2 6 0,1-3 0,1 8 0,-3 0 0,2 14 0,-3-11 0,0 9 0,0-11 0,1-1 0,2-3 0,-1-6 0,4-8 0,-1 0 0,2-7 0,0 3 0,-2-4 0,1 1 0,-4 5 0,2-1 0,-2 7 0,2-5 0,-2 5 0,2-5 0,0 0 0,-2 1 0,5-6 0,-2 3 0,2-4 0,-4-1 0,3 2 0,-6-1 0,4 7 0,-5 3 0,-2 10 0,-3 9 0,3-3 0,-3 5 0,3-10 0,0-1 0,1-5 0,6-5 0,-2-2 0,5-5 0,-3-1 0,1-5 0,-1-17 0,-2 3 0,2-18 0,0 9 0,3-4 0,0-3 0,0-11 0,0 3 0,0-11 0,0 3 0,0-5 0,0-10 0,0-2 0,0-10 0,0-8 0,0-7 0,5-6 0,-1 6 0,5 17 0,4-19 0,-4 28 0,4-24 0,-5 23 0,4-3 0,-4 9 0,6 4 0,-2 0 0,2 11 0,1-4 0,-5 10 0,2 5 0,-5 8 0,1 3 0,0 5 0,-2 5 0,1 3 0,-3 1 0,1-1 0,3-3 0,0-6 0,6 3 0,-2-9 0,4 7 0,0-8 0,2 6 0,-3 0 0,-1-2 0,-3 6 0,-1-3 0,1 4 0,0-3 0,-3 1 0,2-1 0,-2 3 0,2-1 0,-2 1 0,0 2 0,-3 1 0,-1 2 0,1 2 0,0 1 0,1 2 0,-3 6 0,1 0 0,-4 4 0,0 2 0,0-3 0,0 11 0,0-5 0,0 8 0,0-1 0,0 2 0,-3 1 0,0 0 0,-3 0 0,-1 8 0,3-3 0,-2 12 0,2 2 0,-8 10 0,-1 12 0,-7 1 0,4-10 0,-4 0 0,6-17 0,0 4 0,3-11 0,2-7 0,3-9 0,3-6 0,-1-4 0,3-6 0,-1-12 0,2-1 0,0-10 0,0 5 0,0-4 0,0 0 0,0-1 0,0-1 0,3-3 0,1-3 0,2-1 0,8-12 0,-6 14 0,9-18 0,-3 11 0,1-8 0,5 5 0,-5-4 0,1 11 0,-5-2 0,0 12 0,-4 0 0,0 9 0,-4 0 0,-1 6 0,-2-1 0,3 2 0,-19 17 0,2 2 0,-16 12 0,-6 6 0,-6-5 0,-11 12 0,-5-5 0,-5 7 0,1-7 0,-2 4 0,4-9 0,14-6 0,-23 5 0,30-15 0,-25 7 0,20-13 0,0-3 0,-4-1 0,9-3 0,1 0 0,5 0 0,6 0 0,0 0 0,9 0 0,-3 0 0,1 0 0,2 0 0,-6 0 0,6 0 0,-6 0 0,3 3 0,2 0 0,-1 3 0,12-3 0,-2-1 0,7-8 0,1-3 0,10-7 0,2-2 0,18-10 0,-4 4 0,13-13 0,-3 3 0,3 0 0,-4 5 0,2 1 0,2 2 0,0-3 0,2 3 0,-4 2 0,-5 4 0,-1 3 0,-3 4 0,-5 2 0,-1 4 0,1-4 0,-3 5 0,2-3 0,1 6 0,-4-2 0,7 4 0,-2-2 0,6 0 0,2 3 0,-1-3 0,0 3 0,-8-3 0,0 3 0,-7-3 0,-1 3 0,-5 0 0,1 0 0,-1-2 0,9-2 0,1-1 0,4-2 0,2 1 0,-3 0 0,4 3 0,-4-3 0,-4 6 0,-3-3 0,-7 3 0,1 0 0,-34 3 0,10 0 0,-30 3 0,17-2 0,-1 2 0,-7-6 0,-3 3 0,4-3 0,-10 0 0,1 0 0,-5 0 0,-10 0 0,6 0 0,-5 0 0,-1 4 0,-6 0 0,14 4 0,-5-1 0,12 1 0,-4-1 0,1 0 0,9-3 0,2 0 0,7-2 0,-3-1 0,8 4 0,-17 0 0,17 1 0,-15 4 0,13-3 0,-2 5 0,0-5 0,8 2 0,0-4 0,7 1 0,1-3 0,5-1 0,3 0 0,0-1 0,3 5 0,-1-3 0,1 4 0,2 0 0,0-2 0,0 2 0,0-3 0,0 1 0,2 4 0,-1 0 0,1 6 0,-2-1 0,0 10 0,0 7 0,0 8 0,-7 9 0,-5 1 0,-9 15 0,1-2 0,-5 15 0,8-24 0,-3 10 0,6-23 0,3 8 0,1-13 0,3-6 0,4-12 0,0-6 0,3-4 0,2-4 0,3 1 0,0-3 0,2 1 0,-3-2 0,1 0 0,2 0 0,4-9 0,-2 0 0,9-13 0,0-9 0,3-1 0,12-13 0,-6 4 0,12-10 0,-3-1 0,5-6 0,1-5 0,1-1 0,6-8 0,-4 2 0,-7 17 0,1 2 0,-14 19 0,8-5 0,-5 8 0,-4 3 0,-5 10 0,-2 1 0,-6 7 0,2 0 0,-5 3 0,2 2 0,-5 1 0,2 2 0,-2 0 0,0 0 0,-1 6 0,-1 4 0,-1 9 0,-2 10 0,0 2 0,0 16 0,-7-3 0,2 16 0,-11 12 0,2 2 0,-4 17 0,5-27 0,-4 17 0,8-29 0,-2 8 0,6-21 0,0-9 0,4-10 0,-2-8 0,3-2 0,6-30 0,1 2 0,10-33 0,1 11 0,9-18 0,6 1 0,7-17 0,9 1-634,-2-9 634,7 3 0,-7-4 0,2 6 0,-15 17 0,-2 1 0,-11 24 0,-3-8 0,-2 17 0,-7 4 0,-1 11 634,-3 4-634,-1 5 0,-1 14 0,-1 0 0,-2 15 0,0-5 0,0 3 0,-3 3 0,-1 11 0,0 1 0,1 8 0,3 0 0,0-4 0,0 0 0,0-2 0,0-4 0,0 1 0,0-8 0,0-7 0,0-7 0,0-5 0,0-2 0,0-6 0,0 1 0,8-12 0,-3-4 0,9-9 0,-7-8 0,2 5 0,-3-5 0,0 6 0,0-5 0,-2 4 0,1-5 0,-1-1 0,2 3 0,1-6 0,-1 6 0,0-3 0,0 11 0,0-2 0,-1 11 0,0-1 0,0 7 0,-3 21 0,0-3 0,-2 18 0,-9 0 0,0 2 0,-9 9 0,8-9 0,-4 6 0,2 9 0,-3-3 0,2 17 0,-1-15 0,2 5 0,4-9 0,-3 7 0,4-12 0,2 8 0,-5-5 0,9-4 0,-2-2 0,3-3 0,0 4 0,0-4 0,0 4 0,0 4 0,0-10 0,0 14 0,0-15 0,0 11 0,0-8 0,0 4 0,0-8 0,0-2 0,0-6 0,0-2 0,0-3 0,3 0 0,-3-3 0,3-1 0,-3-5 0,0 2 0,0-5 0,0 2 0,2-23 0,-1-2 0,1-20 0,-2-4 0,0-3 0,-8-14 0,3-2 0,-16-17 0,6-2-325,4 31 0,-1-1 325,-6-44 0,3-5 0,2 29 0,5-5 0,0 25 0,1 0 0,0 11 0,1 14 0,0 7 650,1 7-650,0 6 0,0 3 0,1 10 0,1 1 0,1 11 0,-1 2 0,3 15 0,-7 21 0,2 1 0,-4 29 0,1-13-521,-2 17 521,1 0 0,0-6 0,4-1 0,1-1 0,4-4 0,0 11 0,0-11 0,0-11 0,0-5 0,0-20 0,0 4 0,0-13 0,0-6 521,0-11-521,0-7 0,0-4 0,2-29 0,-2 3 0,2-32 0,-2 1 0,0-36 0,0 19-415,0-2 0,0-1 415,0-9 0,1 6 0,-2-3 0,-1 23 0,0 1 0,-1-10 0,0 1 0,-6-25-271,4-8 271,-2 36 0,3-15 0,0 19 0,-3 14 0,7 11 818,-3 14-818,3 4 283,-2 9-283,-1 15 0,-6 10 0,2 16 0,-9 32 0,-2 8-742,5-21 1,0 5 741,-2 3 0,-2 1 0,-2 12 0,-1 0 0,6-13 0,0-1 0,-3 16 0,1-3 0,-2 9-320,8-24 0,-1-1 320,-6 14 0,3 10 0,2-25 0,7-16 0,0-16 1433,4-14-1433,-2-4 690,3-7-690,0 1 0,-2-18 0,1-7 0,-2-19 0,-1-33 0,-2-7-674,2 24 0,-2-4 674,1-5 0,0-3 0,2-4 0,0 0 0,-1 7 0,-1 0 0,2-9 0,0 4-298,-2-12 298,0 29 0,1 1 0,3-11 0,-6 1 0,6 16 0,-2 12 0,3 17 1327,-2 2-1327,-1 12 319,-4 18-319,-3 3 0,-3 28 0,-11 15 0,-10 22-741,9-30 0,-1 3 741,-3 4 0,-1-1 0,4-6 0,1-1-136,1-7 1,1-1 135,-13 38 0,3-18 0,3 7 0,6-22 0,10-12 0,5-12 0,5-11 1460,2-5-1460,2-6 293,0-24-293,3-3 0,1-20 0,6 1 0,2-7 0,0-7 0,3-10 0,-2-5 0,4-2 0,-3-6 0,-2 17 0,-4-2 0,-1 15 0,0 4 0,-2 2 0,-3 17 0,-2 5 0,0 10 0,0 12 0,-9 17 0,4 4 0,-16 24 0,1-4 0,-21 39-649,-2 0 649,17-38 0,1 1 0,0 6 0,1-1 0,-26 33 0,10 2 0,-8-3 0,23-26 0,-7 1 0,11-12 0,6-13 0,4-13 0,5-7 649,4-17-649,0-9 0,2-8 0,0-14 0,0 6 0,0-11 0,0-12 0,0 7 0,3-17 0,5 10 0,8-7 0,6-10 0,3-2 0,0 10 0,0-6 0,-3 18 0,-2-3 0,-2 10 0,-8 14 0,-1 5 0,-3 14 0,-1 3 0,-1 6 0,-1 22 0,-1 0 0,-2 19 0,-5-9 0,0 2 0,-7-6 0,5 2 0,-2-3 0,6 4 0,-3 0 0,5 5 0,-2 4 0,0 0 0,2 10 0,-2-8 0,3 7 0,-3-8 0,2 0 0,-2-5 0,3-12 0,0-5 0,0-9 0,13-25 0,0-5 0,34-49 0,-5 3-330,-14 26 0,2-2 330,24-37 0,-19 21 0,10-7 0,-21 22 0,5 0 0,-12 14 0,-2 7 0,-6 12 660,-2 4-660,-4 10 0,-1 14 0,-2 6 0,-3 16 0,-8 6 0,-5 5 0,-21 43-771,20-46 1,-1 2 770,-8 24 0,-1 2 0,6-18 0,1 1 0,-4 14 0,0 0 0,1-12 0,1 1 0,-1 13 0,0 2 0,0-8 0,-1 0 0,4 2 0,2 0 0,2-7 0,1-1-187,0-5 0,2-3 187,-2 31 0,-2-9 0,9-19 0,0-1 0,4-10 0,1-12 0,3-15 1510,0-1-1510,0-9 405,0-1-405,10-32 0,-5 12 0,10-31 0,-12 3 0,4-36 0,3-13-814,-2 27 0,0-3 814,3-5 0,0 1 0,-3 9 0,0-1 0,3-19 0,-1 3-681,1-9 681,-4 23 0,1 3 0,4-15 0,-2-5 0,2 21 0,-8 24 0,-1 7 1568,-3 15-1568,0 13 741,-6 24-741,-1 7 0,-4 28 0,-3-6 0,1 13 0,-8 7 0,4-5 0,-5 10 0,6-10 0,-1 4 0,4 1 0,-3-5 0,11-10 0,-6 0 0,7-12 0,-4 0 0,4-3 0,-1-16 0,4-1 0,-4-14 0,5-1 0,-4-5 0,1-3 0,-3-22 0,1 3 0,-2-37 0,-1 6 0,-4-23 0,-1-2 0,-5-12-728,-1-7 728,9 41 0,1 1 0,-5-28-17,1-4 17,5 26 0,0 0 0,4 7 0,1 19 0,3 6 727,0 12-727,0-1 18,0 14-18,0 17 0,0 2 0,0 20 0,0-14 0,0 15 0,0 0 0,0 18 0,0 27 0,0 12-389,0-47 0,0 1 389,0 3 0,0 1 0,0-6 0,0 1 0,0 4 0,0-1-92,0 31 92,0 3 0,4-6 0,1-5 0,4 14 0,-1-26 0,0 1 0,0 0 0,1 5 0,-2-18 0,1 9 0,0-17 0,-1-4 774,-1-3-774,0-17 96,0-6-96,-1-5 0,0-5 0,-1-2 0,1-1 0,2-12 0,-4 0 0,1-5 0,-1-2 0,-2 3 0,1-3 0,-2 0 0,0 0 0,0 0 0,0-22 0,0 5 0,0-54 0,0 26-717,0-5 0,0-6 717,0 14 0,0-1 0,0-27 0,0 0 0,0 21 0,0 1 0,2-13 0,1 5 0,-2-13-295,4 28 0,-1-1 295,-3-23 0,7 0 0,-7 16 0,2 22 0,0 14 1389,-3 8-1389,3 12 635,-3 2-635,2 6 0,2 18 0,-1 0 0,1 20 0,-4 3 0,0 11 0,0 35 0,0 6-530,0-27 0,0 0 530,0-12 0,0 1 0,0 13 0,0 2 0,0-9 0,0 0 0,0 11 0,0 0 0,0-2 0,0-4 0,0 36-316,4-5 316,0-38 0,4 3 0,-1-21 0,0-9 0,-2-15 1043,0-5-1043,0-7 333,0-1-333,1-4 0,0-10 0,2-8 0,-2-9 0,2-31 0,1-13 0,0 18 0,1-5-1004,1-5 0,1-3 1004,7-18 0,3-4 0,-1-1 0,0 0 0,-1 8 0,1 0 0,2-7 0,0 3 0,-4 16 0,0 5 0,-1 5 0,0 2-168,0-2 0,-1 5 168,4-14 0,0-3 0,-8 17 0,-3 21 0,-4 10 1972,0 11-1972,-3 3 372,-1 40-372,-2-4 0,0 43 0,-4 6 0,2-4 0,0-19 0,0 1-651,2 44 651,0-42 0,0 0 0,0 37-116,0-3 116,0-26 0,0-1 0,0-12 0,0-15 0,0-12 648,0-5-648,0-9 119,0-1-119,2-4 0,-1-16 0,3-6 0,-3-11 0,2-17 0,1-19 0,2-30-863,-1 33 0,0-5 863,3-6 0,1-2-961,0-17 1,1-1 960,0 16 0,2-1 0,0-17 0,0 3 0,-4 38 0,0 1-279,0-18 0,-1 2 279,6-13-49,-3-10 49,2 32 1493,-5 16-1493,-1 18 2022,-2 13-2022,-2 7 677,0 4-677,3 22 62,-2-3-62,1 22 0,-4 6 0,3 2 0,-2 24 0,6-2 0,-2 16 0,4 2-832,1 12 832,-1-4 0,9 4 0,-3-6 0,7-6 0,-4-2-342,-1-5 342,-3-1 0,-3-19 0,-2 3 0,-2-22 0,-1 0 818,1-7-818,-1-15 356,-1-3-356,0-8 0,0-3 0,-1-1 0,1-1 0,-2-13 0,-1-3 0,-2-14 0,0-2 0,0-36 0,0-9 0,0 17 0,0-5-853,0-3 0,0-1 853,0-12 0,0 0 0,0 13 0,0 1 0,0-15 0,0 1 0,0 13 0,0 4-330,0 5 0,0 2 330,0-6 0,0 5 0,0-8 0,0-3 0,0 22 0,0 18 1645,2 21-1645,-2 29 721,2 13-721,-2 20 0,0 9 0,0 30-662,0 3 662,0-45 0,0 2 0,0 4 0,0 1 0,0-5 0,0 2 0,0 8 0,0 2 0,0-1 0,0-2 0,0-5 0,0-2 0,2 2 0,1-4 0,1 24 0,5 8 0,-2-35 0,1 8 0,-1-20 0,0-11 0,-4-8 662,2-10-662,-3-1 0,3-7 0,0-1 0,-1-10 0,2-8 0,-3-15 0,0 0 0,-3-45 0,0 4 0,0-24-423,0 44 0,0 1 423,0-37 0,0 9 0,0-3 0,0 32 0,0-5 0,0 15 0,0 11 0,0 11 846,0 7-846,0 4 0,1 5 0,8 15 0,1 10 0,10 21 0,3 7 0,3 14 0,6-1 0,-11-3 0,6 2 0,-11-12 0,7 3 0,-8-10 0,-1-10 0,-5-12 0,-4-5 0,0-9 0,0-1 0,0-5 0,-1 0 0,-1-11 0,-1-8 0,-2-8 0,0-7 0,0-31 0,0-4 0,0-15 0,0 11 0,0 11 0,0 5 0,0 1 0,0 10 0,3 13 0,-3 7 0,5 12 0,-3 4 0,3 6 0,2 10 0,-1 1 0,5 20 0,-1-2 0,5 20 0,3-2 0,3 20 0,0 2 0,5 18 0,-4-5 0,0-12 0,-2-4 0,-5-15 0,-4-4 0,0-6 0,-5-14 0,-1-8 0,1-6 0,-4-4 0,0-2 0,-2-28 0,0 7 0,-6-36 0,0 11 0,-12-19 0,3-12 0,-10-8 0,6-13 0,-2 23 0,4 0 0,6 26 0,-3 0 0,7 13 0,0 7 0,5 12 0,-1 2 0,3 9 0,-2 22 0,2-3 0,-4 31 0,4-13 0,-7 8 0,6 2 0,-2-5 0,3 2 0,-2-9 0,1-5 0,-2-11 0,3-1 0,0-7 0,0-2 0,0-1 0,-2-4 0,0-15 0,-1 0 0,1-15 0,0 12 0,0 3 0,-9 10 0,-5 15 0,-11 9 0,-11 16 0,-12 8 0,-2 9 0,-3-3 0,13-4 0,0-1 0,8-5 0,-1 4 0,5-6 0,5-1 0,5-5 0,3-1 0,1-3 0,3-2 0,4-3 0,-3 0 0,3-4 0,-4 3 0,4-6 0,-2 2 0,5-3 0,-5 0 0,5-3 0,-2 3 0,2-6 0,1-1 0,0 0 0,0-4 0,2 1 0,-1-5 0,1 2 0,-3-3 0,0-4 0,2-5 0,-1-3 0,5-6 0,-6-4 0,6-5 0,-3-12 0,3-11 0,0-6 0,0-23 0,0 4 0,0 5 0,0 0 0,3 13 0,5-4 0,1 1 0,5 10 0,-6 5 0,5 2 0,-5 7 0,2-3 0,-4 9 0,1-4 0,3 3 0,-3-3 0,3-1 0,-4 8 0,0 2 0,-1 10 0,-2 3 0,0 4 0,-1 4 0,-2 18 0,5 8 0,0 28 0,3 10 0,-5-7 0,-2 6-854,2 0 0,-2 3 854,-1 27 0,0 1 0,1-21 0,-2-1 0,-3 20 0,-2 0 0,0-19 0,-1-3 0,-1-9 0,0-1-66,-2 7 1,0-6 65,1 2 0,-3 14 0,4-21 0,4-18 0,-2-6 1696,3-11-1696,-2-2 143,-1-5-143,1 2 0,0-2 0,2-4 0,-2 1 0,3-4 0,-3-1 0,-2-1 0,-1-4 0,-6-14 0,-2-5 0,-5-17 0,-4-2 0,2-8 0,-8-4 0,7-3 0,-4-6 0,7 1 0,-2-1 0,10 7 0,-1 1 0,6 9 0,1 0 0,3 6 0,-1 12 0,4 7 0,-2 9 0,1 7 0,-6 33 0,-1 19 0,-9 41 0,8-41 0,1 2-442,1-1 1,0 0 441,-6 6 0,0 1 0,6 0 0,0 0 0,-5 6 0,1-2 0,0 37 0,5-47 0,1-1 0,1 19 0,0 5 0,-2-19 0,6-16 0,-2-14 0,3-8 0,0-6 883,0-4-883,3-25 0,-2 0 0,5-31 0,-1-13 0,3 4 0,1-30 0,-1 39 0,0-25 0,-4 28 0,-1-9 0,-3 16 0,0 9 0,0 15 0,0 5 0,0 9 0,-2 30 0,-2-1 0,-3 36 0,-1-2 0,-5 10 0,4-10 0,-3 6 0,5-12 0,-2 10 0,1-6 0,0-1 0,1-5 0,-1-5 0,1-1 0,-1-5 0,4-5 0,-2 4 0,5-8 0,-2 4 0,3-9 0,0 4 0,0-8 0,0 0 0,0-4 0,0-7 0,0-1 0,0-5 0,0-1 0,0-2 0,2-1 0,1 1 0,1 0 0,3-3 0,1 3 0,0-3 0,2 1 0,-5 1 0,2-3 0,-2 1 0,0-2 0,1 0 0,0 0 0,0 0 0,-3-9 0,-1 2 0,-2-10 0,0 3 0,0-7 0,0-8 0,0-11 0,0-9 0,-3-5 0,-1 9 0,-4-7 0,4 7 0,-3-9 0,7 0 0,-4 5 0,4-15 0,0 16 0,0-3 0,0 4 0,0 15 0,-3-10 0,2 12 0,-4 1 0,2 11 0,-1 1 0,0 9 0,1 3 0,-1 3 0,-3 2 0,2 5 0,-2 3 0,1 6 0,0 7 0,0-3 0,0 5 0,0-1 0,-3 6 0,2-2 0,-6 7 0,3-8 0,-2 4 0,-1-5 0,4-2 0,0-2 0,4-6 0,-1-3 0,4-2 0,-3-3 0,5 1 0,-4-2 0,1 2 0,0 0 0,-1 1 0,3-1 0,-3 1 0,3-3 0,-3 2 0,3-2 0,-1 0 0,2 1 0,0-1 0,0 1 0,0-2 0,2 1 0,1 2 0,1-4 0,-1 3 0,0-4 0,-16 1 0,3-1 0,-13-2 0,6-2 0,3-1 0,0-3 0,4 3 0,2-1 0,1 1 0,2-2 0,0 3 0,3-2 0,-3 1 0,3-2 0,-1 1 0,-1-1 0,4 0 0,-3 0 0,1 1 0,2-3 0,-4 2 0,3-1 0,-3 1 0,4 0 0,-3-1 0,1 1 0,2-2 0,-2 2 0,0 0 0,1 1 0,-5-1 0,5 0 0,-5 1 0,5-1 0,-5 2 0,3-1 0,-4 2 0,2-1 0,1-1 0,-1 1 0,2-2 0,-1 1 0,4-1 0,4 18 0,0-10 0,5 18 0,-4-16 0,0 5 0,0-5 0,0 5 0,0-2 0,0-1 0,0 3 0,0-2 0,2 2 0,-1-2 0,1 2 0,-2-2 0,0-1 0,0 3 0,0-2 0,-2 0 0,2 1 0,-3-3 0,3 3 0,-2-1 0,1 0 0,-1 2 0,0-5 0,1 2 0,-3 0 0,1-1 0,-2 1 0,0-2 0,2-1 0,0 3 0,1-2 0,1 4 0,-3-1 0,3 0 0,-3 2 0,1-5 0,0 2 0,-2-2 0,4 0 0,-3-1 0,3 1 0,-1 0 0,1-1 0,1 1 0,0 0 0,0 2 0,-1-2 0,1 2 0,0 1 0,0-3 0,0 2 0,-1-2 0,1-3 0,0 3 0,-1-5 0,4 2 0,-1 0 0,4-1 0,2 4 0,1-2 0,3 0 0,0 2 0,0-2 0,0 0 0,0 2 0,-3-4 0,-1 2 0,-2-1 0,-1-2 0,-2 3 0,6-3 0,-5 0 0,9 0 0,-7 0 0,2 0 0,-5 0 0,2 0 0,-5 0 0,2 0 0,-2 0 0,0 0 0,0-5 0,-3-1 0,1-4 0,-3 0 0,2-7 0,-1-5 0,2-8 0,0-8 0,-2-6 0,5-5 0,-5-10 0,6-7 0,-2-1 0,3-5 0,0 21 0,3-30 0,-6 35 0,5-26 0,-10 33 0,6 5 0,-5 6 0,2 3 0,-3 3 0,0 2 0,0 3 0,0 0 0,0 0 0,0 3 0,0 0 0,0 6 0,0 1 0,0 2 0,0 28 0,0-4 0,0 29 0,0-4 0,0-4 0,0 12 0,0-12 0,3 12 0,1-7 0,3-2 0,0-5 0,0-8 0,2-2 0,-2-6 0,4-2 0,-5-6 0,1-3 0,-2-4 0,0-2 0,0-1 0,-1-1 0,1-1 0,0-9 0,-3 1 0,0-7 0,-2 6 0,0-3 0,0 4 0,0-1 0,0 0 0,0 2 0,0-3 0,0 3 0,0 1 0,0-4 0,0 3 0,0-5 0,0-8 0,4-19 0,4-14 0,14-33 0,4 14-526,-5 18 1,2-1 525,-1 4 0,0-2 0,4-11 0,1-2 0,0-1 0,0 0 0,0 0 0,-2 3 0,11-27-244,3 5 244,-18 28 0,3 1 0,-3 6 0,-7 15 0,-1 8 1037,-2 9-1037,-5 8 258,1 0-258,-2 6 0,0-5 0,-1 4 0,1 1 0,-1 1 0,3 2 0,-2 2 0,3 10 0,-3 7 0,2 15 0,0 10 0,1 5 0,-1 5 0,5 5 0,-3 7 0,3 6 0,1 7 0,-4-1 0,3-20 0,-4 5 0,-1-18 0,-3 0 0,2-7 0,-5-13 0,2-7 0,-1-5 0,-1-5 0,3-3 0,-4-30 0,2-1 0,-2-30 0,0 2 0,4-12 0,-4 12 0,1 0-529,7-28 529,-6 17 0,1-1 0,10-25 0,0 10-55,1 1 55,-4 34 0,-3 0 0,0 8 0,-1 20 0,-1 1 527,0 11-527,0 1 57,0 5-57,2 7 0,-1 14 0,5 5 0,4 21 0,4-2 0,1 9 0,2 5 0,-2-4 0,5 10 0,-7-23 0,5 14 0,-9-20 0,4 12 0,-3-5 0,-2-8 0,-2-2 0,-3-12 0,-2-4 0,-1-3 0,0-7 0,-2 1 0,-4-44 0,0 19 0,-2-39 0,3 28 0,2-2 0,2-6 0,3 0 0,0-7 0,-3 8 0,2 2 0,-5 8 0,1 4 0,-2 3 0,0 5 0,0 3 0,0-1 0,0 1 0,2 2 0,-1-2 0,1 5 0,-2-2 0,0 2 0,2 0 0,-1-2 0,1 2 0,-2 23 0,0 1 0,0 31 0,0 0 0,0 16 0,0 7 0,0 11 0,-4-4 0,-1 5 0,0-7 0,1 0 0,4 1 0,0-1 0,0 0 0,0-20 0,0 3 0,3-16 0,2 4 0,5-5 0,0-6 0,4-5 0,2-2 0,-2-3 0,10 8 0,-3-4 0,10 13 0,-10-17 0,7 11 0,-7-12 0,4 8 0,2-3 0,-10-7 0,4-3 0,-9-8 0,4 3 0,-8-9 0,2 1 0,-6-4 0,1-2 0,-3-14 0,-9-4 0,-4-20 0,-19-8 0,-3-8 0,-9-12 0,0-1 0,-2-6 0,0 0 0,6 6 0,0-3 0,9 10 0,7 11 0,0 0 0,8 6 0,-1 0 0,1-7 0,7 13 0,-3 0 0,3 5 0,4 4 0,-2 4 0,4 1 0,-4 3 0,4 2 0,-4 2 0,5 3 0,-5-1 0,5 3 0,-5 1 0,5 2 0,-5 1 0,3-1 0,-3 0 0,1-2 0,-1 2 0,0-2 0,0 2 0,0 0 0,3 1 0,9 19 0,12 4 0,11 24 0,8-1 0,1 4 0,-9-8 0,6 6 0,-9-7 0,3 4 0,-1 4 0,-8-11 0,4 2 0,-5-3 0,0-5 0,5 10 0,-4-10 0,4 10 0,-2-10 0,-3 1 0,0-6 0,-5-2 0,-7-7 0,0-1 0,-3-5 0,0-1 0,-2-2 0,-1 0 0,-10-17 0,-3 2 0,-11-16 0,-2 0 0,-8-5 0,-2-9 0,-6-8 0,0-4 0,-2-11 0,10 18 0,-21-35 0,19 37 0,-11-19 0,13 18 0,2 10 0,2-10 0,-4 6 0,10 0 0,-2 3 0,4 2 0,4 3 0,0 2 0,4 3 0,-4 0 0,3 3 0,-2 1 0,4 7 0,0 0 0,-2 3 0,4 1 0,-4 1 0,5 2 0,0 2 0,1 2 0,2 1 0,0 2 0,3 14 0,0-3 0,2 12 0,0-6 0,0 0 0,3 12 0,0-9 0,4 20 0,3-9 0,1 13 0,6-1 0,2 4 0,-4-11 0,6 15 0,-9-15 0,6 7 0,-5-9 0,-3-5 0,-1-4 0,-3-4 0,-1-6 0,1-3 0,-4-6 0,1 1 0,-3-3 0,-15-21 0,2-1 0,-23-31 0,9 8 0,-12-16 0,7 10 0,-8-9 0,7 4 0,-7-6 0,6-3 0,2 4 0,5-2 0,8 15 0,0-7 0,2 11 0,5-4 0,-4 10 0,9 12 0,1 7 0,2 10 0,3 31 0,-1 0 0,2 30 0,0-2 0,0 13 0,0 5 0,0 13 0,0 1-893,0 12 893,0-10 0,0 8-75,3-36 75,1 14 0,3-33 0,1 8 0,-2-16 0,-2-10 889,1-7-889,-4-8 79,3-1-79,-1-4 0,-1-18 0,0-4 0,-5-21 0,-4 1 0,-13-14 0,-5-8 0,-6-12 0,-2-6 0,5 1 0,3 6 0,8 15 0,6-4 0,4 24 0,0-10 0,0 21 0,4 5 0,0 10 0,3 7 0,9 29 0,7 4 0,33 43 0,4-3-391,-12-24 1,2 1 390,21 30 0,-20-28 0,1 0 0,-9-8 0,-1-1 0,-1-1 0,1-1-138,33 36 138,-21-22 0,6 0 0,-12-8 0,-6-14 0,-13-10 0,-3-4 775,-6-7-775,-5 0 144,-1-3-144,-2-3 0,-12-14 0,-5-3 0,-17-22 0,-6-11 0,-6-11 0,-3-11 0,11 17 0,-3-11 0,13 13 0,-4-5 0,4 3 0,5 15 0,2 4 0,6 12 0,4 5 0,4 9 0,16 21 0,1 1 0,24 29 0,5-2 0,17 15 0,7 3 0,0 4 0,-11-11 0,1 3 0,-17-12 0,8 3 0,-11-5 0,-8-7 0,2-2 0,-12-6 0,3-3 0,4 8 0,-5-4 0,5 2 0,-7 0 0,0-6 0,0 4 0,-4-5 0,-1 0 0,-7-11 0,0 2 0,-3-8 0,0 2 0,-3-2 0,-8-27 0,3 27 0,-3-2 0,10 28 0,6 14 0,0-12 0,3-3 0,0-2 0,-1-3 0,1 0 0,-2-7 0,-2 2 0,1-9 0,-1 5 0,-1-5 0,2 2 0,-2-2 0,2-1 0,-2 1 0,2-1 0,-4-2 0,3 1 0,-3-3 0,1 1 0,-2-2 0,-3-1 0,4 1 0,-2 0 0,2-1 0,-1 1 0,2 0 0,1 0 0,2 2 0,1 1 0,-1 0 0,0 2 0,0-4 0,1 1 0,-3 0 0,1-1 0,-3 1 0,4-2 0,-3 3 0,4-3 0,-1 5 0,-2-2 0,2 0 0,-2 2 0,2-4 0,-2 1 0,0 1 0,-1-3 0,-2 2 0,3-2 0,-4 0 0,1 0 0,2-1 0,-1 4 0,3-3 0,-3 5 0,1-4 0,-1 3 0,1-3 0,-2 1 0,3-2 0,-4 0 0,1-1 0,0 1 0,2 4 0,-2 0 0,5 1 0,-5-3 0,2-2 0,-2 0 0,0-1 0,-1 1 0,1 0 0,-2-1 0,3 1 0,-3-1 0,3 1 0,-1-3 0,-2 3 0,3-1 0,-5 1 0,-10 0 0,-2-4 0,-15-1 0,4 0 0,-2 0 0,-1 0 0,0 0 0,0 0 0,0 0 0,0 0 0,-3 0 0,5 0 0,-4 0 0,5 0 0,1 0 0,-3 0 0,6 0 0,-2 0 0,-1 0 0,3 0 0,-6 0 0,6 0 0,-2 0 0,3 0 0,-4 0 0,3 0 0,1 0 0,1 0 0,2 0 0,0 0 0,0 0 0,4 0 0,-1 0 0,1 0 0,-3 0 0,1 0 0,-1 0 0,3 0 0,2 0 0,-2 0 0,2 0 0,-2 0 0,2 0 0,-2 0 0,2 0 0,-2 0 0,2 0 0,-2 0 0,2 0 0,-2 0 0,-1 0 0,1 0 0,0 0 0,-1 0 0,-4 0 0,1 0 0,-2 0 0,0 0 0,5 0 0,-6-2 0,3 1 0,-3-4 0,0 4 0,0-4 0,3 5 0,-2-3 0,4 1 0,-4 1 0,5-3 0,-5 3 0,5-1 0,-3-1 0,4 3 0,-1-5 0,1 5 0,-1-3 0,4 1 0,-3 2 0,4-4 0,-3 1 0,1-2 0,0 2 0,-1 1 0,4 0 0,-3 1 0,1-1 0,2 0 0,-5 2 0,2-3 0,0 1 0,-1 0 0,1-1 0,-3-2 0,-2 5 0,2-5 0,-6 4 0,3-3 0,-3 3 0,0-4 0,0 2 0,0-1 0,0-1 0,0 2 0,0-3 0,0 1 0,-4-4 0,3 3 0,-2-3 0,3 3 0,0 0 0,0 1 0,0-3 0,-11-4 0,8 2 0,-8-3 0,11 4 0,0-3 0,0 1 0,0 2 0,-1-2 0,1 5 0,0-2 0,0 2 0,0-2 0,3 2 0,-2-3 0,5 4 0,-6 0 0,3-1 0,0 1 0,1-3 0,-1 2 0,3-2 0,-2 5 0,2-2 0,1 2 0,0-2 0,-1 0 0,1 2 0,-1-2 0,4 3 0,-3-1 0,4-1 0,-3 3 0,3-3 0,-4 3 0,3-1 0,-1 0 0,-2 2 0,-1-5 0,0 4 0,-2-4 0,2 5 0,1-2 0,-1 2 0,3 0 0,1 0 0,3 0 0,-1 0 0,3 7 0,0-2 0,2 5 0,0-5 0,2-3 0,2 4 0,4-3 0,2 4 0,3 1 0,1 4 0,1 0 0,2 5 0,-6-6 0,3 3 0,-1-3 0,-2-1 0,0 1 0,-1-1 0,-2-2 0,0 2 0,1-5 0,-3 5 0,1-4 0,1 1 0,-3-2 0,2 0 0,-2-1 0,0 1 0,-1-1 0,1 1 0,2 0 0,-2 0 0,2 0 0,-2-1 0,2 1 0,-2 0 0,5 0 0,-5-1 0,5 2 0,-2-2 0,2 2 0,0-1 0,1 2 0,-1-1 0,0 1 0,0-2 0,1 0 0,2 1 0,-2-1 0,2 0 0,1 1 0,-3-1 0,2 0 0,-3 1 0,1-1 0,-1 0 0,0 0 0,-2 0 0,2-2 0,-3 1 0,4-3 0,-1 3 0,0-1 0,1 0 0,-1 1 0,5 2 0,-6-3 0,2 4 0,-6-7 0,0 2 0,-1 0 0,6 1 0,-5 0 0,7 1 0,-4-3 0,2 3 0,-2-1 0,2 0 0,-2 1 0,0-1 0,1 0 0,-3 1 0,1-4 0,0 5 0,1-2 0,2 0 0,0 1 0,4-1 0,0 0 0,3 2 0,-3-2 0,-1 3 0,-3-1 0,1-2 0,-1 1 0,0-3 0,1 3 0,-1-3 0,0 3 0,1-3 0,-3 3 0,1-3 0,-1 3 0,0-3 0,2 1 0,-5-2 0,2 0 0,0 0 0,-1 2 0,3-1 0,-1 1 0,2-2 0,1 2 0,2-1 0,-2 1 0,2 0 0,1-1 0,-3 1 0,2-2 0,2 2 0,-1-1 0,2 1 0,0-2 0,-5 0 0,6 0 0,-6 0 0,2 0 0,-5 0 0,2 0 0,-3 0 0,1 0 0,2 0 0,-2 0 0,2 0 0,-2 0 0,2 0 0,-3 0 0,4 0 0,-3 0 0,1 0 0,-3 0 0,3 0 0,-3 0 0,3 0 0,-3 0 0,1 0 0,0 0 0,0 0 0,4 0 0,-4 0 0,0 0 0,-2 0 0,-1 0 0,3-2 0,1-1 0,4-2 0,2 0 0,3-1 0,0 0 0,0 1 0,-3 1 0,0 0 0,-6 3 0,-1-3 0,-3 3 0,1-3 0,0 1 0,-1 1 0,1-2 0,-1 1 0,7-5 0,-3 3 0,8-4 0,-5 4 0,0 0 0,-1 2 0,-5-1 0,2 3 0,-2-3 0,2 4 0,1-5 0,2 2 0,4-2 0,-3 2 0,5-2 0,-5 2 0,2-3 0,-2 3 0,-3-1 0,-1 3 0,-2-1 0,-1 0 0,3 2 0,1-5 0,3 2 0,-1 0 0,-2 1 0,1 0 0,-3 1 0,1-1 0,-3 2 0,1-2 0,2 1 0,-2-1 0,2 0 0,-3 2 0,-1-7 0,-1 2 0,-2-2 0,0 1 0,-5-2 0,2 3 0,-7-8 0,2 5 0,-4-9 0,1 3 0,0-3 0,-4-1 0,3 1 0,-6-5 0,5 4 0,-2-4 0,1 8 0,2-2 0,-1 4 0,-1 1 0,3 1 0,-2 2 0,2-3 0,1 1 0,-1 0 0,1-1 0,0 1 0,-1-1 0,1 1 0,-1 0 0,-2 1 0,2-1 0,-2 2 0,-1-6 0,3 5 0,-7-7 0,7 7 0,-6-6 0,3 4 0,-1-3 0,-1 2 0,-8-13 0,5 10 0,-8-11 0,9 11 0,-1-7 0,0 2 0,-4-3 0,3 1 0,-6 1 0,6-2 0,-6 4 0,3-1 0,-4 0 0,0 0 0,4 0 0,-2 4 0,2-3 0,1 3 0,-3 0 0,5-2 0,0 5 0,-2-2 0,4 3 0,-2 3 0,6-1 0,-3 4 0,3-2 0,0 0 0,1 2 0,2-4 0,-2 4 0,2-4 0,-7-3 0,3 1 0,-1-3 0,0 4 0,2 0 0,0 0 0,-2-1 0,1 1 0,-2 0 0,0-4 0,-1 0 0,0 0 0,3-2 0,-3 1 0,4 2 0,-1-1 0,2 5 0,2-1 0,1 3 0,-1-2 0,1 7 0,2-4 0,1 6 0,2-1 0,0 2 0,-1 0 0,0 0 0,0 0 0,-1-4 0,1 1 0,-1-4 0,2 2 0,1 2 0,1-1 0,-3 3 0,5 9 0,-3-1 0,4 8 0,0-2 0,2 1 0,1 3 0,3 0 0,2 3 0,-1-2 0,1 6 0,1-7 0,-3 4 0,2-1 0,1-3 0,3 11 0,5-2 0,-2-3 0,4 8 0,-3-11 0,4 9 0,0-2 0,-4-5 0,2 0 0,-6-5 0,2 0 0,-3-3 0,4 3 0,-4-5 0,6 2 0,-2 0 0,2-2 0,1 6 0,0-3 0,0 1 0,0 2 0,0-6 0,-4 2 0,10 2 0,-5-3 0,14 7 0,-3-6 0,-1 2 0,4 0 0,-4-3 0,5 7 0,-5-7 0,0 3 0,-8-7 0,-4 2 0,0-5 0,-6 2 0,5-3 0,-5 1 0,5-1 0,-2 1 0,3 2 0,4 1 0,-4 2 0,7-1 0,-6 1 0,3-2 0,-4 0 0,0 1 0,7 2 0,-8-3 0,8 4 0,-10-5 0,0 1 0,2 1 0,-5-4 0,0 2 0,-2-3 0,-3 0 0,1 0 0,-3-1 0,1 1 0,-1-3 0,1 2 0,0-1 0,-1 1 0,1 1 0,0 0 0,-1-1 0,1 1 0,-1 0 0,1-1 0,-2 1 0,-1-1 0,-2 3 0,0-2 0,0 1 0,-4-2 0,-2-1 0,-3-2 0,-5-1 0,0-2 0,-7-8 0,-5-3 0,-1-11 0,-12-1 0,6-3 0,-9-6 0,10 7 0,-4-5 0,4 7 0,-8-4 0,7 1 0,-6-2 0,8 6 0,-1-2 0,2 5 0,4-2 0,-1-1 0,0 4 0,4-3 0,-3 3 0,6 1 0,-1 3 0,2-1 0,2 4 0,2-1 0,2 3 0,2 1 0,1 0 0,-1-4 0,0 0 0,0-3 0,2 0 0,-1 3 0,1-2 0,-2 2 0,0 0 0,0-3 0,3 6 0,-3-2 0,3 2 0,-2 1 0,-4 1 0,3 0 0,-5 0 0,2 0 0,-3 1 0,-4-1 0,3 3 0,-6-6 0,3 3 0,-7-4 0,2 1 0,-4-5 0,2 4 0,1-3 0,-2 3 0,5 1 0,-1 2 0,4-1 0,-3 1 0,6-1 0,-6 1 0,6-1 0,-6 2 0,-1-8 0,2 7 0,2-6 0,4 10 0,6-2 0,-2 5 0,3-1 0,-1 3 0,3-1 0,-1 2 0,3 0 0,-1 0 0,4 11 0,1 0 0,2 7 0,0-2 0,0-2 0,0 3 0,0 0 0,0-3 0,0 2 0,0-5 0,0 5 0,0-2 0,-2 3 0,-2 4 0,-2 0 0,0 4 0,-3-1 0,2 1 0,-2-4 0,3 3 0,1-6 0,1-1 0,2-4 0,2-2 0,0-3 0,0-1 0,0 0 0,0 4 0,0 0 0,0 5 0,0-2 0,0 3 0,0 0 0,0 0 0,0 0 0,0 0 0,0 0 0,0 0 0,2-3 0,-2 2 0,5-5 0,-4 2 0,3-2 0,-1-1 0,2 0 0,-2 1 0,2-1 0,-3 0 0,4 0 0,-1 1 0,2 2 0,5-2 0,-1 5 0,11 4 0,-6-4 0,3 2 0,-3-7 0,-2-2 0,6 2 0,6-1 0,3 0 0,5 2 0,-5-5 0,4 3 0,-4-3 0,5-1 0,-1 1 0,-3-1 0,-2 1 0,-3-1 0,0 0 0,-1 0 0,9 1 0,2-1 0,8 2 0,-8-2 0,6 1 0,-6 0 0,3 3 0,11 0 0,-17 0 0,8-1 0,-16-2 0,9 2 0,-9-2 0,12 3 0,-14-1 0,10-2 0,-6 5 0,2-5 0,-6 2 0,-2-3 0,-6-1 0,-1 0 0,-2-2 0,-1 2 0,0-5 0,1 5 0,-1-4 0,3 3 0,-2-3 0,3 2 0,-6-3 0,1 2 0,-3-2 0,3 3 0,-4-3 0,-14-10 0,3 6 0,-11-11 0,7 10 0,5-3 0,-5 3 0,5 0 0,-8-3 0,4 0 0,-7-3 0,2 0 0,-3 0 0,-4-5 0,-10-4 0,2-4 0,-5 2 0,7-4 0,-2 5 0,-3-7 0,0 1 0,1-1 0,0 0 0,3 4 0,-3 0 0,1 0 0,2 3 0,-3-3 0,4 4 0,0 0 0,1 0 0,3 4 0,-3-3 0,8 3 0,-7 0 0,6-2 0,-3 2 0,4-2 0,-1-1 0,-13-16 0,6 9 0,-8-13 0,11 12 0,3 0 0,1 4 0,-1 1 0,6 7 0,-1 1 0,5 3 0,0 3 0,-1-2 0,1 4 0,-1-3 0,1 0 0,0 1 0,-1-1 0,-2 0 0,2-2 0,-6 3 0,6-2 0,-2 4 0,2-2 0,1 5 0,2-1 0,1 3 0,2-1 0,2 9 0,1 2 0,2 7 0,3 1 0,-2 0 0,3-3 0,-1 2 0,3-5 0,-1 5 0,1 1 0,-3 4 0,2 4 0,-4 0 0,5 3 0,-6-3 0,6 3 0,-5-6 0,4-2 0,-5-3 0,6 0 0,-3 0 0,5 4 0,1-4 0,3 7 0,0-6 0,0 3 0,-1-4 0,0 0 0,0-3 0,0 2 0,0-5 0,3 3 0,-3-4 0,5 1 0,-5-2 0,5 1 0,-5-4 0,6 5 0,-6-3 0,2 0 0,-3 0 0,1-3 0,-1 0 0,3 1 0,-1-1 0,4 3 0,-2-2 0,3 2 0,0 0 0,0-1 0,-3 1 0,-1-1 0,-2-1 0,-1 2 0,0-3 0,4 0 0,-3 0 0,10 3 0,-6-2 0,6 2 0,-7-5 0,0 2 0,-6-2 0,1 0 0,-3-1 0,1 0 0,-3-2 0,-19-4 0,5-3 0,-14-6 0,7 2 0,6-3 0,-6 2 0,-2-6 0,1 3 0,-8-8 0,3 3 0,-4-3 0,0 0 0,0-1 0,0 0 0,1 1 0,2 0 0,2 3 0,2-3 0,5 8 0,-2-2 0,5 5 0,0-5 0,2 6 0,4-2 0,-3 5 0,3-2 0,-1 4 0,2-1 0,0 0 0,0 2 0,0-3 0,2 4 0,-1-1 0,1 0 0,-4-4 0,4 3 0,-3-4 0,5 3 0,-3-1 0,3 0 0,-4-1 0,3 3 0,-1-1 0,-2 0 0,2-1 0,1-3 0,-3 1 0,2-3 0,-3-1 0,0-7 0,1 3 0,-1-2 0,0 3 0,0 0 0,1 3 0,-1 0 0,-1 4 0,1-4 0,-2 3 0,2-5 0,1 2 0,-1-11 0,0-8 0,0 1 0,0-4 0,0 15 0,0 0 0,2 7 0,0 1 0,3 5 0,-1 1 0,2 4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18:44.467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1 0 24575,'14'0'0,"-3"0"0,-7 0 0,-2 0 0,6 0 0,-4 0 0,3 0 0,-2 1 0,-1 0 0,1 1 0,1 0 0,-1-1 0,0 0 0,1 0 0,-1 0 0,2 0 0,-2 1 0,0-2 0,1 3 0,-2-2 0,3 1 0,-3 0 0,2 0 0,-2-1 0,2 1 0,0 0 0,-1-1 0,-1 1 0,2 0 0,-1-1 0,0 0 0,0 1 0,0-2 0,0 1 0,1-1 0,-1 0 0,1 0 0,-1 0 0,0 1 0,0 0 0,0 0 0,0 1 0,0 0 0,-1 0 0,2-1 0,-1 2 0,-1-2 0,2 1 0,-1-2 0,-2 3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18:48.087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1:17.979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1282 58 24575,'-12'5'0,"0"2"0,8-3 0,-3-2 0,1 3 0,-2-2 0,3 2 0,-2 1 0,2-1 0,-1-1 0,2 1 0,-1-2 0,1 2 0,0-2 0,-1 2 0,1-3 0,0 2 0,-1 0 0,1-1 0,0 0 0,-1 1 0,3-1 0,-3 0 0,1 1 0,-1-1 0,1 0 0,-1 0 0,1 0 0,-1 0 0,1 0 0,0 2 0,1-2 0,-1 2 0,1-1 0,0-1 0,-3 3 0,4-4 0,-5 3 0,5-2 0,-3 2 0,0 0 0,1-1 0,-1 1 0,1-2 0,2 0 0,-3 1 0,0 0 0,1 1 0,-1-1 0,1 1 0,2-3 0,-3 3 0,1-2 0,0 2 0,-1-1 0,1 0 0,-1 1 0,0-2 0,3 2 0,-3-2 0,2 0 0,-2 0 0,0 2 0,0-2 0,-1 2 0,2-2 0,0 0 0,0 1 0,0-1 0,-1 0 0,1 1 0,-1-1 0,1 0 0,0 0 0,0 1 0,0-1 0,0 0 0,-1 0 0,2 1 0,-1 0 0,0 0 0,0-1 0,0 1 0,0 0 0,0-1 0,0 1 0,0-1 0,0 0 0,0 3 0,1-3 0,0 1 0,-2 0 0,2-2 0,-1 3 0,-1-2 0,2 1 0,-2 0 0,2-1 0,-2 2 0,3-2 0,-2 1 0,1 0 0,-1 0 0,0 0 0,0-1 0,0 1 0,-1 0 0,1-1 0,-1 2 0,2-2 0,-2 2 0,0 0 0,0-1 0,-2 2 0,3-2 0,-1 0 0,2 0 0,-2 0 0,2 0 0,-3 0 0,3-1 0,-2 0 0,1 1 0,0 1 0,1-1 0,-1 1 0,1-2 0,0 2 0,0 2 0,0 0 0,-1 3 0,-2-1 0,0 1 0,-2 1 0,2 0 0,-2 1 0,2-3 0,0 2 0,0-3 0,1 0 0,-1 0 0,-1-1 0,1 2 0,-2 0 0,3-2 0,-1 1 0,0-1 0,1 0 0,0 0 0,2-3 0,0 0 0,1 0 0,-1 0 0,0 2 0,-1-1 0,0-1 0,1-1 0,-1 2 0,1-2 0,0 3 0,-1-3 0,2 1 0,-4 0 0,2-1 0,-2 1 0,2-2 0,-2 2 0,2-1 0,-1 0 0,2 1 0,0-1 0,-1 1 0,1 0 0,-1 0 0,-1 0 0,1 0 0,-2 0 0,3-1 0,-2 1 0,2 2 0,-2-1 0,2-1 0,0 1 0,-1 0 0,1-1 0,1 2 0,-2-2 0,3 1 0,-3 0 0,2-1 0,-1 1 0,1-1 0,-1 2 0,1-1 0,0-2 0,-1 3 0,0-2 0,1 0 0,-2 1 0,2-1 0,-1 1 0,-1 1 0,1-2 0,0 0 0,-1 2 0,1-2 0,0 3 0,0-4 0,-1 1 0,1 1 0,-1 0 0,0 1 0,1-4 0,1 3 0,-2-1 0,1 1 0,0-1 0,-1 2 0,2-3 0,-2 3 0,0-1 0,3-1 0,-3 2 0,3-2 0,-2 0 0,-2 3 0,2-1 0,-1 1 0,0 0 0,1-2 0,-1 1 0,1-1 0,1 0 0,-1 0 0,0 0 0,1-1 0,-1 1 0,1-1 0,-2 2 0,2 0 0,-1-1 0,1 0 0,0-1 0,-2 0 0,3 1 0,-4 2 0,4-2 0,-3 0 0,1 0 0,1-1 0,-2 1 0,1 0 0,0-1 0,0 1 0,1-2 0,-1 2 0,1 1 0,-2-1 0,1 0 0,-2 0 0,2 1 0,-1-1 0,2-1 0,-1 1 0,1-1 0,-1 1 0,0 0 0,1 0 0,-1 0 0,0 1 0,1-2 0,-1 1 0,1-2 0,-2 2 0,1 0 0,1 4 0,1 0 0,0 4 0,-1 0 0,-1-2 0,0 1 0,0-3 0,1 3 0,0-5 0,0 3 0,-1-4 0,2 1 0,-2-2 0,3 2 0,-2-2 0,0 2 0,0-2 0,0 0 0,0 1 0,0-1 0,0 0 0,-1 2 0,1-3 0,0 3 0,0-3 0,0 1 0,0 0 0,0 0 0,1 0 0,-2 1 0,0-1 0,1-1 0,-1 2 0,1-2 0,0 1 0,-1 1 0,1-3 0,-1 4 0,0-4 0,1 3 0,-1-1 0,1-1 0,0 2 0,0-2 0,-1 4 0,0-2 0,-1 1 0,3-1 0,-1-3 0,0 5 0,0-4 0,0 3 0,0-3 0,0 0 0,0 3 0,-1-2 0,2 0 0,-1 0 0,0-1 0,1 1 0,-2 0 0,3 2 0,-2-2 0,1 0 0,-1 0 0,2 0 0,-3 2 0,3-1 0,-1 0 0,1 0 0,-1-1 0,0 0 0,-1 0 0,2 1 0,-1 0 0,-1-1 0,2 0 0,-1 1 0,1-1 0,-1 1 0,0 1 0,0-2 0,1 2 0,-1 0 0,1-2 0,-2 2 0,1 0 0,1-2 0,-2 2 0,1-2 0,1 2 0,-1-2 0,1 4 0,-1-4 0,-1 4 0,1-2 0,-2 0 0,3 1 0,-2-3 0,1 1 0,0-1 0,0 0 0,0 0 0,-1 2 0,0-2 0,2 1 0,-3 0 0,3 1 0,-3-1 0,3-1 0,-2 1 0,0-1 0,1-1 0,-3 2 0,3-3 0,-1 6 0,1-2 0,1 2 0,0-1 0,0-1 0,0 1 0,1 1 0,-1-2 0,3 1 0,-3-1 0,3 2 0,-3 0 0,2-2 0,-1 1 0,0-1 0,-1 0 0,0 0 0,1-1 0,-1 0 0,2 1 0,-2-2 0,0 0 0,0 2 0,0-2 0,1 2 0,-1 0 0,1-2 0,-1 2 0,0-2 0,0 0 0,0 1 0,0-1 0,0 1 0,0 0 0,0 0 0,0-1 0,0 0 0,0 2 0,0-1 0,0 2 0,0-2 0,0 0 0,0 1 0,0-1 0,0 0 0,0 1 0,0-2 0,0 1 0,0 0 0,0 0 0,0 0 0,0 2 0,0-1 0,0 0 0,0 2 0,0-4 0,0 2 0,0-1 0,0-2 0,0 3 0,0-3 0,0 3 0,0 0 0,0-1 0,0 1 0,0-2 0,-1 1 0,1-1 0,-1 1 0,1 0 0,0 0 0,0 0 0,0 0 0,0 1 0,0-2 0,0 1 0,0 0 0,0 0 0,0 0 0,0 1 0,0-2 0,0 0 0,0 0 0,-2 2 0,2-1 0,-1 0 0,1 1 0,0-1 0,0 0 0,0 0 0,0-1 0,0 2 0,0-2 0,0 2 0,0-2 0,0 0 0,0 1 0,0-1 0,0 0 0,0 0 0,0 0 0,0 1 0,0 0 0,0-1 0,0 2 0,0-2 0,0 0 0,0 0 0,0 1 0,0-1 0,1 1 0,0-2 0,0 2 0,1-1 0,-1 0 0,1 1 0,-1-2 0,1 1 0,1 0 0,-1-1 0,0 1 0,1 0 0,0 1 0,-2 0 0,1-1 0,0 1 0,-1-2 0,1 2 0,-2-1 0,2 0 0,0 1 0,0-2 0,-1 2 0,1-1 0,0 1 0,-1-2 0,0 3 0,0-3 0,0 1 0,1 1 0,-2-1 0,2 2 0,-1-3 0,1 3 0,0-3 0,-2 2 0,2 0 0,-2-2 0,3 2 0,-3-1 0,1-1 0,0 4 0,-1-4 0,2 2 0,-1-1 0,0-1 0,0 3 0,-1-2 0,2 0 0,-1 1 0,1-2 0,-2 3 0,2-3 0,-1 2 0,0-1 0,0 1 0,-1 0 0,2-1 0,-1 2 0,1-2 0,-2 0 0,3 0 0,-2 0 0,1 1 0,0-1 0,-1 1 0,1-1 0,0 0 0,-2 1 0,3-2 0,-2 1 0,2 1 0,-2-2 0,2 3 0,-2-1 0,1-1 0,0 1 0,0-1 0,0-1 0,0 3 0,-1-3 0,1 2 0,0 0 0,-1-2 0,0 2 0,3 0 0,-4-1 0,4 2 0,-4-3 0,2 2 0,-1 0 0,1 0 0,0-2 0,-1 3 0,2-4 0,-1 6 0,0-6 0,0 2 0,-1 0 0,1-1 0,0 3 0,-1-3 0,2 2 0,-1-1 0,-1 0 0,1 0 0,0 0 0,0 1 0,1-2 0,-1 3 0,0-4 0,0 3 0,-1-1 0,2-1 0,-2 2 0,1-2 0,0 2 0,0 0 0,1-2 0,-2 2 0,2-2 0,-2 1 0,2 1 0,-2-2 0,1 2 0,0-2 0,-1 2 0,1 0 0,0-1 0,-1 0 0,2-1 0,-1 2 0,1-2 0,-1 1 0,2 0 0,-3-1 0,3 2 0,-3-2 0,2 2 0,-1-1 0,1 1 0,-1 0 0,0 0 0,0-2 0,0 1 0,0-1 0,1 2 0,-1-1 0,0 2 0,0-2 0,-1 0 0,2 0 0,-1 1 0,0-1 0,-1 0 0,2 0 0,0 1 0,-1-1 0,0 0 0,1 1 0,-1 0 0,1 0 0,-1-1 0,0 0 0,0 1 0,0-1 0,1 2 0,0-2 0,-1 2 0,0 0 0,0-2 0,0 4 0,0-4 0,1 3 0,0-2 0,0 2 0,-1-2 0,1 2 0,0-2 0,1 2 0,-1-1 0,1 0 0,0 1 0,-1-1 0,2 0 0,-2 0 0,2-2 0,-2 2 0,1-1 0,0 0 0,-1 0 0,1-2 0,-1 1 0,0-3 0,1 3 0,-1-2 0,1 3 0,2-3 0,-2 3 0,0-2 0,1 1 0,-1 1 0,1-1 0,-3 0 0,3 0 0,-2 1 0,2-1 0,-2 0 0,2-1 0,-2 0 0,1-1 0,0 3 0,0-1 0,2 0 0,-3 0 0,0-2 0,0 2 0,0-1 0,0 1 0,1-1 0,-1 0 0,1 1 0,0-1 0,-1 1 0,0-1 0,0-1 0,-1 3 0,2-2 0,-2 1 0,1 0 0,-1 0 0,1-1 0,0 1 0,0 0 0,0-2 0,0 3 0,0-2 0,0 1 0,1-1 0,-1 0 0,1 0 0,-1 0 0,0 1 0,1-2 0,-1 3 0,0-3 0,1 1 0,-2 0 0,4 1 0,-2-1 0,0 2 0,0-2 0,-1 0 0,2 1 0,-2-1 0,0 0 0,1 1 0,-1-3 0,0 3 0,1-2 0,-1 2 0,2 0 0,-2-1 0,0 2 0,1-1 0,-2 0 0,2-1 0,-1 0 0,1-1 0,0 1 0,0 0 0,-1 0 0,0 1 0,1 0 0,-2-2 0,2 2 0,-1-2 0,1 2 0,0 0 0,-1-1 0,1 0 0,-2 0 0,3 1 0,-3-1 0,2 0 0,0 0 0,-16-14 0,11 6 0,-14-10 0,11 10 0,1 0 0,-2-1 0,2 0 0,-2-1 0,1 2 0,0-1 0,-1 1 0,2-1 0,-2 2 0,2-2 0,0 3 0,-1-3 0,0 1 0,1 0 0,-2 0 0,2 0 0,0 0 0,-2-2 0,1 3 0,-3-2 0,3 1 0,-1 1 0,2-1 0,-2 2 0,1-2 0,0 1 0,-1-2 0,1 1 0,-1-1 0,-2 1 0,2-1 0,-2 1 0,2-2 0,0 1 0,-1 1 0,2-1 0,0 2 0,1-1 0,-1 1 0,0-2 0,0 3 0,1-3 0,-2 1 0,1 0 0,1 1 0,-2-2 0,4 2 0,-1-3 0,2 0 0,0 2 0,6 1 0,1 4 0,2 1 0,-1 3 0,-3-1 0,2 1 0,0 1 0,4 2 0,-2-2 0,4 4 0,-4-4 0,3 3 0,-2-3 0,0 3 0,0-2 0,-2 0 0,0-1 0,-3-1 0,1-1 0,-1 1 0,-3-2 0,3 1 0,-1 0 0,0 0 0,0 1 0,-1-3 0,2 3 0,-3-2 0,3 2 0,-3-1 0,0 1 0,-1 0 0,-1 1 0,0 0 0,0-2 0,0 2 0,0-1 0,0 1 0,0-1 0,0 2 0,0-3 0,0 3 0,-1-2 0,1-1 0,-1 3 0,1-3 0,0 2 0,0-1 0,0 0 0,0 1 0,0-1 0,0 1 0,0 1 0,0-2 0,0 1 0,0-1 0,0 0 0,0 0 0,5-1 0,-1-2 0,2-1 0,0-1 0,-2 1 0,1 1 0,0 1 0,-1 0 0,0 1 0,0 0 0,0 0 0,0-1 0,1 0 0,-2 0 0,2 1 0,0-1 0,-1 1 0,2-1 0,-3 0 0,1 0 0,1 1 0,-2-1 0,2 1 0,-2 0 0,1 0 0,0 0 0,0-1 0,0 1 0,0-1 0,0 2 0,-1-2 0,1 1 0,0-1 0,1 1 0,-2-1 0,1 1 0,-1 0 0,0 1 0,0-1 0,1 0 0,-2 0 0,2 0 0,-1 1 0,0 0 0,0-2 0,0 1 0,1 0 0,0 0 0,0 0 0,-1 0 0,1-1 0,0 0 0,0 1 0,1-2 0,-1 2 0,1-1 0,0 0 0,-1 0 0,1 1 0,-2-2 0,2 2 0,0-1 0,-1-1 0,2 1 0,-3-1 0,2 2 0,0 0 0,-2-1 0,3-1 0,-3 1 0,3 0 0,-1 1 0,-1 0 0,1-1 0,-2 0 0,1 0 0,1 0 0,0 0 0,-1 0 0,0 0 0,0 0 0,1 1 0,-2-1 0,2 0 0,-2 1 0,2-2 0,0 3 0,0-3 0,-2 2 0,2-1 0,-2 1 0,1 1 0,-1-2 0,1 2 0,-1-2 0,1 1 0,1-1 0,-2 1 0,2 0 0,-1-1 0,0 2 0,-1-3 0,1 3 0,0-2 0,0 1 0,0 1 0,-1-3 0,1 3 0,0-3 0,-1 3 0,2-3 0,-3 3 0,3-3 0,-1 3 0,0-4 0,2 3 0,-3-2 0,2 1 0,0 1 0,-1-3 0,2 3 0,-3-1 0,1 1 0,1 0 0,-2-2 0,3 2 0,-3-1 0,2 0 0,-1 0 0,1-1 0,-1 2 0,1-2 0,-1 2 0,0-1 0,0 1 0,0 0 0,-1 0 0,1 0 0,0-1 0,0 0 0,2-2 0,-2-7 0,-1 4 0,-1-7 0,0 6 0,2 1 0,1-2 0,-1 1 0,1 1 0,0-1 0,-1 1 0,2 0 0,-2 0 0,1 0 0,0 0 0,0 0 0,0 0 0,0-1 0,0 2 0,0-2 0,0 2 0,0-2 0,0 1 0,-1-1 0,2 0 0,-1 0 0,-2 1 0,3 0 0,-2-2 0,0 2 0,1-2 0,-2 1 0,2 0 0,-1-1 0,0 0 0,-1 0 0,1-1 0,-2 1 0,1-1 0,0 0 0,-2 0 0,3 1 0,-2-1 0,2 1 0,-2-1 0,3 1 0,-3-1 0,2 1 0,-1-1 0,0 2 0,1-2 0,0 2 0,-1-1 0,2 0 0,-2 0 0,1 0 0,-1 0 0,1 1 0,0-1 0,0 2 0,1-2 0,0 1 0,-1 0 0,0 0 0,1 0 0,-1 1 0,2 0 0,-2-1 0,0 1 0,3-1 0,-3 1 0,1-1 0,-1 1 0,1-1 0,0 1 0,-1 0 0,1 0 0,0 0 0,-1 1 0,1-1 0,0-2 0,-1 2 0,1-2 0,-2 1 0,1-1 0,0 0 0,-1 0 0,-14 10 0,7-5 0,-11 9 0,13-10 0,0 2 0,-5 1 0,4 0 0,-4 1 0,4-1 0,-1-2 0,-2 4 0,2-2 0,0 1 0,0 0 0,2 0 0,-3 1 0,1-1 0,0-1 0,1 1 0,-1-1 0,0 2 0,1-1 0,-2 0 0,1-1 0,0 0 0,10-14 0,-5 7 0,11-10 0,-8 10 0,1 2 0,0-2 0,0 0 0,2 0 0,-1-1 0,2 0 0,-2 0 0,0 1 0,0-1 0,-1 2 0,0-2 0,0 1 0,0 0 0,0-1 0,0 1 0,1-1 0,-1-1 0,1 2 0,0-1 0,1 1 0,-2 0 0,0-1 0,0 2 0,1-2 0,-1 2 0,-1-1 0,1 0 0,-1 2 0,1-3 0,0 1 0,0-1 0,2 0 0,-1 1 0,-1 0 0,0-1 0,-1 2 0,0-1 0,1 1 0,-2 0 0,1-1 0,1 2 0,0 1 0,1-4 0,-3 4 0,0-5 0,1 2 0,-2 1 0,3-2 0,-2 1 0,0 0 0,1 0 0,-1 0 0,1 0 0,0 0 0,-1 0 0,0 0 0,1 0 0,-2 0 0,2-1 0,-1 2 0,0-2 0,0 1 0,0-1 0,-1 0 0,2-1 0,-2 2 0,2-2 0,0 1 0,-2 0 0,2-2 0,-1 2 0,-1 0 0,1-1 0,0 1 0,-1 0 0,1 1 0,-1-1 0,1 0 0,-1-1 0,1 1 0,-1 0 0,1 1 0,-1-2 0,1 2 0,-1-1 0,1 0 0,-1 1 0,1-1 0,-1 0 0,1 1 0,0-2 0,0 2 0,0-1 0,1 0 0,-1 2 0,1-4 0,-1 4 0,0-1 0,1-1 0,-1 1 0,0-1 0,0 0 0,-1 1 0,3-2 0,-2 0 0,2 1 0,-3 0 0,1 1 0,1-2 0,-2 2 0,2-1 0,-2 1 0,2 0 0,-1-1 0,0 1 0,1-2 0,-2 3 0,2-2 0,-2 1 0,1-1 0,-1 0 0,0 1 0,0-1 0,-9 18 0,5-11 0,-8 15 0,7-15 0,2 1 0,-3 2 0,2 0 0,-2 1 0,1 0 0,1-4 0,-1 5 0,0-4 0,1 2 0,-3 0 0,2-1 0,-3 2 0,3-1 0,-2 0 0,3-1 0,-3 1 0,2-1 0,-1 0 0,2 1 0,-2-2 0,1 2 0,-1-1 0,0 2 0,0 0 0,-1 2 0,0-1 0,1 2 0,-1-2 0,0 0 0,3-2 0,-1-1 0,2 2 0,1-20 0,0 12 0,2-15 0,-2 15 0,0-1 0,0-4 0,0 3 0,0-4 0,0 4 0,0 0 0,9 10 0,-5-3 0,7 8 0,-9-6 0,1-3 0,0 4 0,0-3 0,1 2 0,0-1 0,-1-1 0,2 2 0,-12 0 0,6-3 0,-9 3 0,8-2 0,1 0 0,-2 3 0,0-2 0,1 1 0,0 0 0,1 1 0,0-1 0,0 0 0,1 0 0,-2 0 0,2 1 0,-2-1 0,2 0 0,0 1 0,0-1 0,7-16 0,-5 7 0,5-12 0,-5 11 0,0 1 0,1-3 0,-1 2 0,1-2 0,-2 2 0,2 1 0,-2-3 0,0 2 0,2-2 0,-3 1 0,2 0 0,0 0 0,1-2 0,1 1 0,-1-2 0,2 2 0,0-1 0,-1 2 0,0-1 0,-2 3 0,1-1 0,0 2 0,0-1 0,1-1 0,-1 1 0,1 0 0,-1-1 0,0 3 0,2-3 0,-1 0 0,0 0 0,-1 1 0,1 1 0,-1 0 0,0-2 0,-1 0 0,-1 0 0,2-1 0,-1 2 0,2-2 0,-2 0 0,1 1 0,1-2 0,-1 2 0,1-1 0,-2 0 0,1 0 0,0-1 0,-1 2 0,1 0 0,0-1 0,-2 1 0,1 0 0,-1 0 0,1-2 0,-1 3 0,0-2 0,2 1 0,-3 0 0,2-1 0,-1 1 0,2 0 0,-1 0 0,1 0 0,0-2 0,-2 1 0,2 0 0,-2 2 0,2-2 0,-1 2 0,0-1 0,0 17 0,-1-7 0,-1 14 0,0-14 0,-1 2 0,-1 0 0,-1-2 0,0 3 0,1-2 0,0-1 0,0 0 0,0 0 0,0 0 0,0 0 0,-1-1 0,2 1 0,-1 0 0,1 0 0,0 1 0,0 0 0,0-1 0,0 0 0,-1 1 0,1-2 0,-1 2 0,1-1 0,-2-1 0,1 3 0,6-22 0,-2 13 0,3-16 0,-3 14 0,0 0 0,2-4 0,-2 4 0,2-4 0,-2 3 0,0 0 0,0-2 0,0 3 0,1-2 0,-1 2 0,0-1 0,0 0 0,0 0 0,-1 0 0,0 1 0,0-2 0,0 1 0,0-1 0,1 1 0,-1 1 0,1-1 0,1 0 0,0-1 0,1 1 0,0-1 0,1 0 0,-1 1 0,0 1 0,0 0 0,-1 1 0,1 0 0,1-1 0,-2 0 0,1 1 0,-1-5 0,0 5 0,0-3 0,1 3 0,-2 0 0,3-1 0,-3 0 0,-3 16 0,-2-6 0,-2 13 0,-1-10 0,3-2 0,-1-1 0,1 0 0,1-2 0,-1 1 0,1-2 0,-2 4 0,1-3 0,0 3 0,1-5 0,0 4 0,2-1 0,-2 0 0,0 1 0,0-2 0,0 2 0,-1-2 0,2 2 0,-1-1 0,2-1 0,-3 3 0,10-22 0,-5 12 0,6-16 0,-5 13 0,-1 1 0,0 0 0,-1 0 0,1-1 0,0 1 0,-1-1 0,1 0 0,0 1 0,-2 0 0,3 0 0,-2-1 0,0 0 0,0 0 0,0 2 0,0-1 0,2-1 0,-1 1 0,1-2 0,0 2 0,0 1 0,-1-1 0,2 1 0,-2-1 0,1 1 0,-1-1 0,0-1 0,1 2 0,0-2 0,0 2 0,1-1 0,0 0 0,1 0 0,-1-1 0,1 2 0,-2 1 0,1 0 0,0 0 0,-2-3 0,1 0 0,0-3 0,2 2 0,0-2 0,1 0 0,0 1 0,-2-1 0,1 2 0,-2 1 0,1 2 0,-2 1 0,1-3 0,-1 0 0,0 1 0,1-1 0,-1 3 0,1-2 0,1-1 0,-2 1 0,2-2 0,-2 4 0,1-2 0,-1 0 0,1 0 0,0-2 0,-1 3 0,-1-1 0,3-1 0,-2 0 0,1-1 0,0 1 0,0 1 0,-2 0 0,1-2 0,0 1 0,1 0 0,-1 0 0,1 1 0,0-2 0,-1 0 0,1-1 0,0 0 0,0 0 0,0 3 0,-1-1 0,1 1 0,-1 1 0,1-1 0,-2 0 0,1 1 0,-1-1 0,2-1 0,-1 1 0,1-1 0,-1 2 0,1 0 0,0-2 0,-1 0 0,1 0 0,-2 1 0,2 1 0,-2-2 0,0 2 0,2-3 0,-3 4 0,2-3 0,-1 1 0,3-1 0,-1 0 0,0 0 0,0 1 0,0 0 0,-1-1 0,1 1 0,-2 0 0,2 0 0,-2-1 0,1 1 0,1 0 0,-1 1 0,-3-5 0,2 4 0,-3-6 0,4 7 0,-2 1 0,4-3 0,-3 3 0,3-5 0,-3 5 0,0-3 0,2 0 0,-2 1 0,2-2 0,0 0 0,-2 2 0,1-1 0,0 1 0,-1 1 0,3-3 0,-3 2 0,3-1 0,-3 1 0,1 1 0,-1-2 0,1 1 0,-1 0 0,2 0 0,-2-1 0,1 0 0,-2 1 0,3-2 0,-3 0 0,1 0 0,1-1 0,-2 4 0,1-3 0,-1 2 0,0 0 0,1-1 0,0 0 0,0 1 0,0-2 0,-1 2 0,3 0 0,-2-3 0,1 3 0,-1-2 0,-1 3 0,1-2 0,0-1 0,1 1 0,0-1 0,-2 3 0,3-1 0,-3-1 0,1 1 0,0-2 0,-1 4 0,2-2 0,0-1 0,-2 1 0,4-3 0,-4 3 0,2-2 0,0 3 0,-1-1 0,0 0 0,0 0 0,0-2 0,2 3 0,-2-2 0,1 1 0,-2 1 0,2-3 0,0 3 0,0-1 0,1-1 0,-1 3 0,0-2 0,1 0 0,-1 0 0,0-2 0,1 1 0,-1 1 0,-1 0 0,0 0 0,-1-2 0,2 2 0,-2-1 0,1 1 0,-1 0 0,0-1 0,0 1 0,0 0 0,0 0 0,0-1 0,0 1 0,0 0 0,0 0 0,0 0 0,0-1 0,0 0 0,0 0 0,0 0 0,0 1 0,0-1 0,0 0 0,0 0 0,0 0 0,0-1 0,0 2 0,0-4 0,0 4 0,0-3 0,0 0 0,0 0 0,0 1 0,0-2 0,0 4 0,0-2 0,0 3 0,1-2 0,0-2 0,0-4 0,-1-4 0,0 1 0,0 0 0,0 3 0,0-1 0,0 2 0,0 1 0,0 3 0,0-1 0,0 2 0,0-1 0,0 2 0,0 0 0,0-2 0,0 2 0,0-2 0,1 1 0,-1 0 0,2-1 0,-1 1 0,-1 0 0,3-1 0,-3 3 0,1-1 0,0 0 0,-1 0 0,1-1 0,1 1 0,-1 0 0,1-2 0,0 1 0,-2 0 0,1 0 0,0 1 0,0 0 0,0 0 0,-1-1 0,1 1 0,-1-2 0,2 2 0,-2-2 0,0 2 0,0-1 0,0 1 0,0 0 0,0-1 0,0 1 0,0-1 0,0 1 0,0 1 0,0-3 0,0 3 0,0-4 0,0 4 0,0-3 0,0 3 0,0-2 0,0 0 0,0 1 0,0-1 0,0 1 0,0 0 0,0-1 0,0 1 0,0 0 0,0-1 0,0 1 0,0-1 0,-2 1 0,2 0 0,-1-1 0,0 0 0,1 0 0,-3 2 0,3-2 0,-1-1 0,0 3 0,1-3 0,-1 3 0,0-2 0,0 1 0,-1 0 0,2 0 0,-3-1 0,3 1 0,-2 0 0,1 0 0,-1-1 0,2 1 0,-3-2 0,2 2 0,-1-2 0,0 2 0,0-1 0,0 1 0,-1 0 0,2 0 0,-2-1 0,2 1 0,-2-1 0,0 0 0,2 1 0,-1 0 0,1-2 0,0-2 0,1-2 0,0-1 0,0 3 0,0-4 0,0 4 0,0 1 0,0-1 0,-1 4 0,1-2 0,-1 3 0,1-3 0,0 3 0,0-3 0,0 2 0,0 1 0,-1-3 0,-1 3 0,1-3 0,0 1 0,0 1 0,1-1 0,-2 0 0,2 1 0,0 0 0,-1-2 0,1 2 0,-1 0 0,0-1 0,-1 2 0,0-2 0,0-1 0,0 3 0,2-2 0,-2 2 0,1-1 0,0 0 0,0-2 0,0 3 0,-2-2 0,1 1 0,0 1 0,-1-2 0,0 2 0,1 0 0,-1-3 0,2 3 0,-2-4 0,2 3 0,-1-2 0,0 1 0,2 0 0,-3-2 0,3 1 0,-3-2 0,2 2 0,-1-1 0,0 2 0,0-1 0,-1 1 0,2 0 0,0-1 0,-1 0 0,1 2 0,-1-3 0,0 2 0,0-1 0,1 2 0,-1 0 0,0-1 0,0 2 0,-1-1 0,1 1 0,0-1 0,-1-1 0,2 0 0,-2 0 0,1 1 0,0 1 0,-1-1 0,0 1 0,0-3 0,0 3 0,-1-2 0,2 2 0,-2 0 0,1-1 0,-1 1 0,0-3 0,1 2 0,-2-2 0,2 2 0,-1 1 0,1-1 0,0 1 0,-1 0 0,0 0 0,0 0 0,2 0 0,0-1 0,2-2 0,0 2 0,-2-3 0,2 5 0,-1-3 0,-1-1 0,2 3 0,-2-3 0,2 3 0,-3-3 0,3 2 0,-1 0 0,0-1 0,-1 0 0,1 1 0,-1-1 0,1 2 0,1-2 0,-2 0 0,1 0 0,-1 0 0,1 3 0,-2-4 0,1 3 0,-1-2 0,1 2 0,-1-2 0,1 0 0,-1 1 0,2 0 0,-3 2 0,3-2 0,-3 0 0,2 1 0,-1-1 0,1 1 0,-2-1 0,2 1 0,-2 0 0,1 0 0,0 0 0,-1-1 0,1 0 0,0 1 0,-2-1 0,2 1 0,-1 0 0,0 0 0,2-1 0,-3 1 0,2-1 0,-1 1 0,0-1 0,1 1 0,-2-1 0,2-1 0,-2 2 0,2-1 0,-2 0 0,1-1 0,0-1 0,-1 2 0,1 0 0,-2-2 0,2 1 0,-1 0 0,1 0 0,0 0 0,-1 1 0,1-3 0,-1 5 0,1-4 0,0 3 0,-1-1 0,2 0 0,-2-1 0,2 2 0,-2-1 0,3 3 0,-2-3 0,0 2 0,-1-3 0,1 3 0,-1-3 0,1 2 0,1 0 0,0-1 0,-1 1 0,1 0 0,-1-1 0,0 0 0,0 1 0,0-1 0,0 3 0,2-2 0,-2-3 0,2 1 0,-1-3 0,1 4 0,0 0 0,1 0 0,-2-1 0,0 2 0,1-3 0,-1 4 0,2-4 0,-1 2 0,0 0 0,0-2 0,1 4 0,-2-4 0,2 3 0,0-1 0,-3 0 0,3 2 0,-3-3 0,1 1 0,1 1 0,-2-1 0,1 1 0,0 0 0,-1-1 0,1 2 0,0-3 0,-1 3 0,0-2 0,2 2 0,-2-2 0,1 1 0,0 0 0,0-1 0,-1 2 0,1-2 0,0 2 0,0-2 0,-2 1 0,2 0 0,-2-1 0,2 1 0,-1-1 0,1 0 0,0 0 0,-1-1 0,0 1 0,1 0 0,-2 0 0,2-1 0,-1 1 0,0 0 0,2 0 0,-2-1 0,0 1 0,1 0 0,-1-1 0,0 1 0,2 1 0,-3 0 0,2 1 0,-2 0 0,1-3 0,-1 3 0,1-2 0,-1 1 0,2 1 0,-3-3 0,3 3 0,-2-1 0,3 0 0,-2 1 0,0-2 0,-1 1 0,1 1 0,-1-1 0,2 0 0,-1 0 0,1-1 0,-1 1 0,1-2 0,0 3 0,-1-2 0,2 0 0,-1 1 0,1-2 0,-1 1 0,-1 1 0,0-1 0,0 1 0,-1-2 0,2 3 0,-2-2 0,2 2 0,0-1 0,-2 0 0,2 0 0,-1 1 0,-1-1 0,2 0 0,-1 0 0,-1 0 0,2 1 0,-3-1 0,3 0 0,-1 1 0,-1-1 0,2 1 0,-1 0 0,-2-2 0,3 2 0,-1 0 0,-1-2 0,0 2 0,0-3 0,0 3 0,2-1 0,-2 0 0,0 0 0,1-1 0,-1 1 0,1 0 0,1 0 0,-1 1 0,-1-2 0,1 0 0,0 2 0,0-2 0,1 2 0,0-1 0,-1-1 0,1 1 0,-2 1 0,1-1 0,0 1 0,-1-1 0,1 2 0,-1-1 0,2 1 0,-3-1 0,2-1 0,-2 2 0,3-1 0,-2 1 0,0-2 0,0 1 0,-1-1 0,2 2 0,-2-1 0,0-1 0,1 2 0,0-2 0,1 2 0,-2-1 0,2 3 0,-2-4 0,1 3 0,1-2 0,-2 1 0,2-1 0,-1 1 0,0 0 0,1-1 0,-1 1 0,0 0 0,0-1 0,1 0 0,0 0 0,-1 0 0,2-1 0,-1 2 0,0-4 0,1 2 0,-1 0 0,1-1 0,0 2 0,0-2 0,0 0 0,0 2 0,-2-3 0,2 4 0,-1-2 0,-1 2 0,1 0 0,-1-1 0,-1 1 0,3 0 0,-2-1 0,0 1 0,1-1 0,-1 1 0,0 1 0,0 0 0,-1 1 0,1 1 0,0 2 0,2 1 0,1 2 0,-1-2 0,2 1 0,-2 1 0,1-3 0,-1 3 0,0-2 0,1 0 0,-1 3 0,0-4 0,1 2 0,-2 1 0,3-2 0,-3 2 0,1-1 0,1 1 0,-1-1 0,0 0 0,1 0 0,-1 0 0,0 2 0,1-1 0,-2 2 0,1-3 0,-1 4 0,-1-1 0,2 1 0,-2 1 0,1-1 0,-1 0 0,2 1 0,-3-1 0,3 1 0,-3 0 0,3 1 0,-4 0 0,2 1 0,-3-1 0,2 3 0,-2 0 0,1 0 0,-3 0 0,2 0 0,-1-1 0,0 2 0,2-3 0,-2 1 0,2-2 0,1 0 0,2-4 0,1 1 0,1-2 0,1 2 0,1 1 0,-3 0 0,-2 3 0,-6 2 0,1 1 0,-2 1 0,1-1 0,1 0 0,0-1 0,-2 1 0,4-2 0,-3-1 0,3-1 0,-2-2 0,3 0 0,-2 0 0,1 0 0,-2 1 0,1-1 0,-3 4 0,0 0 0,-2 2 0,3-3 0,-2 1 0,0 1 0,0-2 0,0 4 0,2-6 0,1 1 0,1-2 0,-1 1 0,1-1 0,0-1 0,-1 3 0,1-3 0,-1 5 0,1-3 0,-1 3 0,0-4 0,0 3 0,3-3 0,-1 0 0,2-1 0,0 3 0,1-2 0,-1 1 0,0-3 0,0 1 0,2-1 0,0 0 0,0 2 0,1-2 0,-4 4 0,2-2 0,0 2 0,-1-3 0,3 1 0,-2-2 0,2 1 0,-1-2 0,1 0 0,1 0 0,-1 0 0,0 0 0,-1 4 0,-1 1 0,0 0 0,0 3 0,1-1 0,-2 2 0,1 0 0,-1 1 0,2-1 0,-2 2 0,2 0 0,-1 0 0,2 0 0,-1-2 0,0 5 0,2-9 0,-3 5 0,0-5 0,-5 4 0,-3 7 0,0-4 0,-3 9 0,3-10 0,0 5 0,1-6 0,3-1 0,3-5 0,2-1 0,1-3 0,-1 2 0,1-2 0,-1 2 0,0 1 0,-1 2 0,-2 1 0,1 1 0,-2 1 0,2-1 0,-1 0 0,1-3 0,3-1 0,-1-1 0,1 1 0,0 1 0,0-1 0,0 3 0,0-1 0,-2 3 0,1 1 0,0 2 0,0 2 0,2-1 0,-1 3 0,2-3 0,-2 3 0,3-4 0,-2 2 0,2-2 0,0 0 0,0 0 0,-1 0 0,0 0 0,0-1 0,1-1 0,0 2 0,0-4 0,0 1 0,0 1 0,0 7 0,0-3 0,0 6 0,0-8 0,1 2 0,0-4 0,2 4 0,-3-6 0,3 1 0,-2-1 0,1-1 0,0 1 0,1-1 0,0 3 0,1-2 0,-1 1 0,0 1 0,0-2 0,1 3 0,-1-3 0,0 3 0,0-1 0,1 0 0,-1 2 0,0-2 0,0 0 0,1 1 0,-1-1 0,2 9 0,-1-3 0,-1 4 0,0 1 0,-2-7 0,2 7 0,-1-8 0,2 1 0,0-4 0,-1-2 0,-1 2 0,-2-1 0,0 3 0,0 0 0,0 4 0,0-3 0,0 8 0,0-6 0,2 2 0,-2-5 0,2-4 0,-1-4 0,-1-4 0,1-1 0,-3-18 0,-2 8 0,-2-20 0,-1 12 0,2-3 0,-2-1 0,4 2 0,-4-3 0,1 0 0,1 2 0,0-2 0,0 2 0,1 0 0,-2-4 0,2 1 0,-2-4 0,3 0 0,-1-1 0,0 2 0,0-3 0,1 6 0,-1-2 0,0 0 0,0 7 0,0-4 0,-1 6 0,2-3 0,-2-4 0,2 2 0,0-1 0,3 2 0,-2 2 0,2 2 0,-2-1 0,2 6 0,0 0 0,0 4 0,0 20 0,0-3 0,2 21 0,0-7 0,2 3 0,0-2 0,0 8 0,-2-14 0,0 14 0,-2-12 0,0 2 0,0-2 0,0-4 0,0-1 0,0 0 0,0-2 0,0 2 0,0-2 0,0 0 0,-1 0 0,-1-1 0,-1-1 0,0 0 0,1-3 0,-1 1 0,3-1 0,-2 3 0,2-2 0,0 1 0,0-1 0,0 1 0,0-1 0,0 2 0,0-3 0,2 0 0,-1 1 0,2-1 0,1 1 0,-1-2 0,1 1 0,-1-2 0,3 3 0,-1-2 0,1 1 0,-1-2 0,0 1 0,0-1 0,-1-1 0,2 0 0,-1 2 0,1-2 0,1 2 0,-1-3 0,1 3 0,0 0 0,5 4 0,-3 3 0,5 3 0,0 4 0,0-2 0,2 5 0,-2-2 0,0-4 0,1 5 0,-2-9 0,1 6 0,0-5 0,-5-2 0,3-1 0,-7-6 0,2 0 0,-4-5 0,1-1 0,-3 0 0,0 5 0,1 4 0,-1 2 0,6 3 0,-1 0 0,4 2 0,-3-1 0,3-3 0,-3-1 0,3 0 0,-4-2 0,4 0 0,0 2 0,0-3 0,2 3 0,-2-2 0,0 1 0,0 1 0,0-3 0,-2-1 0,0-2 0,-4-2 0,1 0 0,-2-2 0,1-1 0,-2 1 0,2-1 0,0 1 0,1 0 0,-1 0 0,1 2 0,0 0 0,2 1 0,-1 0 0,1-2 0,0 2 0,-1-1 0,3 3 0,-3-2 0,1 1 0,1 0 0,0 2 0,0 0 0,0 2 0,-1 0 0,2 0 0,-1 2 0,2 0 0,-3 0 0,3 2 0,-3-3 0,1 1 0,1 6 0,-2-9 0,2 4 0,-3-6 0,-2-1 0,2 3 0,-3-3 0,3 4 0,-2-3 0,1 1 0,0 1 0,0-3 0,0 1 0,-2-2 0,2-2 0,-2 1 0,2-1 0,-2-1 0,1 0 0,0-1 0,-1 1 0,2-1 0,-1 1 0,0-1 0,1 2 0,-1-1 0,1 0 0,-1-1 0,2 1 0,-3-3 0,3 2 0,-3-1 0,3 0 0,-3 1 0,2-2 0,0 1 0,-1-1 0,2-1 0,-1 2 0,0-2 0,0 1 0,-1 1 0,1-2 0,0 2 0,1-1 0,-2 0 0,2 0 0,-2-1 0,1 0 0,1-1 0,-1 0 0,0 0 0,0 0 0,0 0 0,2 0 0,0 0 0,2 0 0,-1 0 0,1 0 0,0 0 0,-1-2 0,-1 1 0,0-2 0,-2 2 0,0-2 0,1 2 0,-1-2 0,0 0 0,-1 1 0,2-2 0,-3 2 0,3-2 0,-3 0 0,2 1 0,-2-2 0,1 1 0,0-1 0,2-2 0,-1 2 0,2-4 0,-1 2 0,2-2 0,-3 2 0,1-1 0,-1 2 0,1-2 0,-1 2 0,1-1 0,-2 3 0,-1 1 0,1-1 0,-1 1 0,0-3 0,-1 0 0,-8 20 0,3-10 0,-3 18 0,3-18 0,3 0 0,-3 2 0,0-2 0,-1 2 0,0-2 0,1-1 0,0 1 0,-1 1 0,2-1 0,-3 1 0,3-2 0,-2 1 0,1 1 0,1-1 0,-2 1 0,4 0 0,-4-1 0,4 2 0,-1-1 0,1 0 0,0 1 0,-1-1 0,1 1 0,-3-1 0,2-1 0,-2 1 0,-1-1 0,-1 0 0,1 1 0,1-3 0,-1 3 0,0-1 0,0-1 0,0 2 0,1-3 0,-1 3 0,13-17 0,-3 5 0,11-13 0,-2 6 0,2-2 0,5-4 0,4-1 0,-4 1 0,3 1 0,-4 2 0,-1-2 0,0 2 0,-6 1 0,0 4 0,-3-1 0,-3 4 0,1-3 0,0 1 0,3-5 0,-2 0 0,5-4 0,-4 4 0,1 1 0,0-1 0,-2 2 0,1 0 0,-4 5 0,-3 2 0,1 3 0,-2 1 0,2-1 0,-2 0 0,2-1 0,0 0 0,2-2 0,-1 1 0,3-3 0,-3 2 0,1 0 0,0-2 0,-1 2 0,2-2 0,-3 0 0,1-3 0,2-1 0,3-7 0,3-3 0,4-6 0,1-1 0,-2 4 0,0 3 0,-6 4 0,3 0 0,-5 4 0,0 2 0,-3 6 0,-2 0 0,0 3 0,0-3 0,0 2 0,3-6 0,1-2 0,5-5 0,-2 1 0,1-2 0,-2 4 0,-1-2 0,1 0 0,-3 0 0,1 2 0,-2 0 0,1 3 0,1-5 0,0 2 0,5-7 0,0 2 0,3-8 0,0-1 0,3-5 0,-2 0 0,5-1 0,-5 4 0,4-4 0,-1 5 0,1-1 0,0 1 0,2 1 0,1-2 0,2 1 0,-5 6 0,1-1 0,-10 9 0,4-3 0,-7 6 0,-1 3 0,-4 3 0,-2 1 0,0 2 0,-15 5 0,4 3 0,-15 7 0,5 3 0,-3 7 0,-5 1 0,-13 17 0,-4 1 0,-15 13 0,-8 2 0,-3 5 0,9-10 0,-5 13 0,14-16 0,-9 13 0,6-8 0,8-4 0,7-7 0,5-2 0,5-5 0,0 0 0,4-4 0,7-5 0,-1 1 0,7-6 0,-6 9 0,3-5 0,0 4 0,3-6 0,2 2 0,-2 2 0,-2 4 0,-2 4 0,-2 3 0,-3 7 0,-3-1 0,-2 2 0,2-6 0,6-10 0,0 1 0,6-11 0,-1 4 0,2-4 0,4-8 0,1-1 0,4-5 0,0 0 0,1-1 0,-3-15 0,-2 3 0,-2-15 0,-5-4 0,-3-3 0,-5-18 0,4 8 0,-7-14 0,7 5 0,-7-12 0,-5-20 0,4 6 0,-2 2 0,6 2 0,0 16 0,0-7 0,-3 1 0,4 7 0,1 2 0,2 5 0,7 12 0,-2 1 0,4 8 0,1-1 0,-1 2 0,1 4 0,3 1 0,-2 3 0,4 0 0,-1 6 0,2-1 0,1 5 0,-1 0 0,2 3 0,-2 20 0,2-2 0,0 21 0,0-4 0,8 22 0,-2-9 0,11 20 0,-4-13 0,3 2 0,-6-10 0,1 3 0,-5-17 0,1 7 0,-1-9 0,-3-7 0,-1-5 0,-1-7 0,-1-2 0,0-3 0,-9-10 0,-2-5 0,-12-11 0,0-4 0,-4-4 0,0-5 0,-1-2 0,2-4 0,1 2 0,2 1 0,5 9 0,0-2 0,7 9 0,-3-5 0,3 4 0,0 4 0,2 1 0,3 4 0,1 1 0,2 5 0,0 0 0,2 7 0,-1 14 0,7-1 0,3 15 0,14 5 0,2 7 0,12 16 0,-8-11 0,9 14 0,11 10 0,-13-14 0,21 26 0,-22-29 0,7 10 0,-2-5 0,-12-18 0,0 1 0,-11-14 0,1-2 0,-7-5 0,1-4 0,-6-8 0,1 2 0,-3-6 0,-6-17 0,-3 0 0,-7-17 0,0 2 0,2 7 0,0 0 0,4 9 0,-1 3 0,4 5 0,0 3 0,1 18 0,2 2 0,0 19 0,1 2 0,6 7 0,7 7 0,8 1 0,4 2 0,0-2 0,-9-18 0,3 2 0,-9-13 0,3 1 0,-2-6 0,-3-6 0,-2-4 0,-2-3 0,-1-1 0,1-3 0,4 0 0,-1-1 0,3 0 0,-3 0 0,1-2 0,-2-1 0,4-6 0,-2-1 0,8-8 0,-1-1 0,5-7 0,5-4 0,1-3 0,3-2 0,-2 2 0,-8 9 0,3 0 0,-7 6 0,2-1 0,-2 0 0,-1 1 0,-3 3 0,5-6 0,-3 5 0,4-6 0,-1 5 0,4-7 0,3 2 0,-5 4 0,2-3 0,-7 8 0,1-1 0,-3 3 0,-3 3 0,2-1 0,-3 3 0,7-4 0,-6 4 0,6-3 0,-3 2 0,2 0 0,0-1 0,-3 2 0,1 1 0,-5 1 0,0 1 0,-3 2 0,-17 16 0,2 0 0,-23 18 0,5-4 0,-5 5 0,7-8 0,-10 16 0,11-16 0,-9 12 0,7-8 0,4-2 0,-1 0 0,0 2 0,0-2 0,-2 3 0,7-8 0,-6 4 0,8-10 0,-2 1 0,1-4 0,7-4 0,-2-3 0,4-1 0,-1-5 0,-1 1 0,-1-2 0,-1-2 0,-3-5 0,1-2 0,-2-10 0,2 2 0,2-3 0,-2-5 0,5 3 0,-4-8 0,4 3 0,2-3 0,0-6 0,1-1 0,2-2 0,1-8 0,-1-21 0,2 9 0,-2-13 0,0 22 0,-1 3 0,0 13 0,-2 2 0,2 10 0,-4-15 0,5 11 0,-3-12 0,4 18 0,0-2 0,1 3 0,2 6 0,0 4 0,2 3 0,-8 11 0,1-13 0,-8 2 0,-2-21 0,-1-3 0,-1-10 0,0 1 0,3-7 0,2 6 0,2-3 0,1 4 0,2 2 0,3 1 0,1 5 0,2-1 0,2 8 0,0-2 0,2 6 0,0-1 0,0 1 0,-1 3 0,0 2 0,0 5 0,1 1 0,-1 0 0,0 4 0,0-2 0,0 2 0,0-1 0,0 1 0,1-2 0,0 3 0,0-2 0,-5 20 0,1-3 0,-5 19 0,1-3 0,0 3 0,0 3 0,-1 6 0,0-2 0,0 12 0,0-6 0,1 11 0,2-7 0,1-9 0,1 3 0,0-15 0,0 7 0,2-11 0,0-2 0,2-9 0,0-1 0,0-6 0,0 3 0,0 0 0,0 1 0,0 1 0,0-2 0,0-2 0,0 1 0,-1-1 0,1 0 0,-6-20 0,3-11 0,-3-28 0,4-14 0,2-15 0,0 12 0,0-19 0,0 21 0,0 6 0,0 0 0,0 24 0,0-7 0,0 12 0,0-7 0,0 14 0,0-9 0,0 11 0,0-4 0,0-5 0,0 0 0,0-5 0,0 13 0,0-8 0,0 8 0,0-5 0,0 4 0,0 0 0,0 7 0,0-2 0,0 9 0,0 1 0,0 4 0,0 2 0,0-2 0,0-8 0,0-7 0,0-8 0,0 6 0,0-16 0,0 20 0,0-20 0,0 9 0,0 0 0,2-6 0,2 8 0,3-4 0,3-2 0,-3 10 0,3-9 0,-3 14 0,-1-5 0,3 6 0,-6 7 0,2-2 0,-3 10 0,1-6 0,0 6 0,0-2 0,-1 0 0,5-4 0,-1-2 0,5-1 0,-1-1 0,-2 4 0,0-2 0,-3 6 0,1-2 0,-2 5 0,0 1 0,-1-3 0,1 0 0,3-7 0,2 0 0,-1-6 0,0 3 0,0-4 0,-1 0 0,1-11 0,-2 5 0,-1-1 0,1 6 0,-2 1 0,4 0 0,-3 1 0,5 2 0,-1 2 0,2 0 0,1 3 0,1 2 0,1 0 0,-2 5 0,1-3 0,-2 5 0,-2-2 0,-2 4 0,-2-1 0,-1 1 0,-1 10 0,-5 1 0,0 8 0,-5-3 0,1-5 0,0 2 0,-4 1 0,-1 3 0,-1 2 0,-2-3 0,2-1 0,-1-2 0,1-3 0,-1 1 0,1 0 0,0-2 0,1 0 0,-1-2 0,1 0 0,-1 0 0,1-1 0,1-1 0,1-1 0,1 0 0,0-2 0,0 0 0,3-1 0,-4 0 0,4 0 0,-3 2 0,1-2 0,-2 1 0,0 1 0,1-1 0,-3 1 0,2 0 0,-2 0 0,2 0 0,-3 0 0,1 0 0,1 1 0,-1 0 0,3 0 0,1-2 0,0 2 0,2-3 0,1 2 0,0 3 0,3 0 0,0 1 0,-1 1 0,0-4 0,-2 4 0,2-3 0,0 0 0,-1 2 0,1-2 0,0 2 0,0-1 0,0 0 0,0 1 0,0 1 0,0 2 0,0 3 0,-2 4 0,3 3 0,-1 5 0,2 3 0,0 3 0,0 6 0,0 4 0,0 1 0,6 1 0,-1-2 0,8-1 0,-2-2 0,-1-8 0,1-1 0,1-4 0,2 1 0,2-1 0,-1-4 0,-1-3 0,0-3 0,-3-3 0,0-4 0,-2-2 0,-4 2 0,-1 3 0,-4 6 0,0 6 0,1 3 0,2 2 0,1 9 0,0 5 0,1 13 0,2 5 0,2 7 0,1-3 0,3 6 0,3-6 0,1 7 0,3-3 0,2 1 0,-1-5 0,2-4 0,-9-22 0,4 7 0,-8-21 0,2 10 0,-1-8 0,-3-3 0,2-3 0,-5-6 0,3-1 0,-5-4 0,2-2 0,-2-2 0,0 0 0,0 4 0,0 7 0,1 5 0,0 5 0,2-4 0,-1 6 0,0-4 0,0 0 0,-1 3 0,-1-7 0,-1 4 0,2-3 0,-4-4 0,3 5 0,-2-5 0,2 0 0,-1 3 0,1-3 0,-1 6 0,1-1 0,-1-1 0,2 2 0,0 2 0,-1-6 0,1 6 0,-1-7 0,0-1 0,1-4 0,-2-4 0,0 0 0,1 0 0,-2 3 0,3 4 0,-1 5 0,3 6 0,1 7 0,0-3 0,0-1 0,-4-10 0,0-5 0,0-2 0,0-5 0,0 0 0,-1-2 0,1 3 0,0 2 0,0 4 0,2-1 0,0 4 0,1-4 0,1 1 0,-1-2 0,-1-1 0,0-2 0,-2-3 0,1-3 0,-1 1 0,1 1 0,1 0 0,2 1 0,-2 0 0,2-1 0,-2-1 0,-1 0 0,1-2 0,-2-13 0,0 5 0,-1-13 0,-2 9 0,0 0 0,0 0 0,0 1 0,2-5 0,0 0 0,1-5 0,1 0 0,1-6 0,1-2 0,4-4 0,-1-2 0,3 0 0,-2-1 0,3 1 0,-3 7 0,6-9 0,-3 10 0,5-9 0,-1 8 0,0-5 0,4 1 0,1-8 0,6-2 0,-1-2 0,6-2 0,-1 1 0,2-2 0,0 4 0,-1 1 0,-9 13 0,4-5 0,-10 12 0,3-6 0,-5 5 0,-1 0 0,0 3 0,-3 2 0,1-1 0,1 0 0,-1-1 0,4-1 0,-1 3 0,-3 0 0,2 2 0,-3 0 0,0 3 0,-3 0 0,-1 3 0,-4 3 0,-1 2 0,-8 19 0,-2-1 0,-14 19 0,-5 6 0,-6 3 0,-12 17 0,2 1 0,-10 6 0,16-13 0,-9 8 0,23-27 0,-14 11 0,15-13 0,-4-2 0,4-2 0,4-8 0,-5 2 0,6-2 0,-5 2 0,0 3 0,2-1 0,-4 5 0,9-8 0,-4 3 0,7-7 0,0 2 0,1-1 0,3-2 0,0-2 0,-1 4 0,4-6 0,-4 4 0,4-5 0,0-1 0,1 0 0,1-6 0,0 2 0,0-5 0,4-21 0,5-3 0,14-28 0,8 0 0,22-13 0,4-9 0,1 12 0,10-14-527,-11 15 527,11-7 0,-6 8 0,-3 10 0,-6 9 0,-5 4 0,-1 3 0,-10 7 0,-1 1 0,-9 6 527,0 0-527,-6 2 0,2 0 0,3-6 0,-10 9 0,7-6 0,-11 8 0,3-3 0,-1 2 0,-1 1 0,-3 2 0,0 1 0,-2 1 0,0 2 0,-3 1 0,0 0 0,-26 19 0,4-1 0,-31 23 0,3-1 0,-14 11 0,11-12 0,1 0 0,11-7 0,3-3 0,-4 3 0,7-2 0,6-7 0,7 0 0,4-5 0,6-3 0,1-1 0,3-4 0,2-2 0,-1 1 0,3-1 0,10-14 0,-6 7 0,9-10 0,-9 11 0,-1 1 0,4-5 0,-3 2 0,4-3 0,-2 2 0,2 1 0,2-2 0,1 0 0,1 0 0,1 0 0,1-2 0,0-1 0,1-1 0,2-4 0,-2 1 0,3-5 0,-3 2 0,1-7 0,2 1 0,0-6 0,3 1 0,-6 5 0,8-9 0,-9 15 0,8-12 0,-7 9 0,3-2 0,-2 1 0,-3 4 0,0 2 0,-4 3 0,-1 3 0,-2 2 0,-2 2 0,0 0 0,0 0 0,0-5 0,2-1 0,-1-2 0,3 1 0,-2 1 0,4 0 0,-3 0 0,1 2 0,-1 2 0,-2 0 0,0 2 0,-1 1 0,3 0 0,0 1 0,3-1 0,-2-1 0,2 0 0,1-1 0,-1 2 0,1-3 0,-1 3 0,-2-3 0,1 3 0,-2-1 0,1 2 0,-1 0 0,0 0 0,1 0 0,-1 1 0,1-2 0,0 3 0,2-1 0,-2 0 0,0 0 0,3-1 0,-3 1 0,4 0 0,-4 1 0,1 0 0,-2 0 0,2 0 0,-4 0 0,3 0 0,-3 0 0,1 2 0,-1 3 0,-2 1 0,-1 3 0,-1-2 0,0 2 0,1 0 0,-1-2 0,2-1 0,-2 0 0,0-1 0,0 1 0,-4-1 0,-7 3 0,-10 3 0,-5 3 0,-10 3 0,11-4 0,-6 0 0,7-1 0,-3 0 0,1 0 0,4-1 0,3-4 0,4 1 0,-1-1 0,3-1 0,-6 3 0,7-3 0,-4 2 0,3 0 0,-6 1 0,1 1 0,-5 3 0,1 3 0,0 1 0,-7 6 0,1 0 0,0 6 0,5-8 0,-1 5 0,5-9 0,-5 3 0,-6 3 0,5-6 0,-4 2 0,2-3 0,-2 0 0,-18 10 0,-3 5 0,-17 14 0,1 4 0,13-5 0,-10 9 0,32-25 0,-19 12 0,29-22 0,-12 8 0,16-15 0,-3 1 0,5-6 0,4-4 0,5-3 0,2-17 0,8-9 0,1-14 0,8-15 0,-1 3 0,4-12 0,-3 3 0,-3 4 0,-3 3 0,-2 2 0,0 6 0,-2-7 0,1 7 0,-2-10 0,3 2 0,1-7 0,1-4 0,1 3 0,3 1 0,-4 19 0,0 2 0,-4 13 0,0 0 0,-2 4 0,-1 7 0,0 4 0,0 4 0,0 6 0,0 25 0,0-3 0,0 20 0,0-12 0,0 1 0,2-1 0,-2-2 0,4 10 0,-1 0 0,1 11 0,1-11 0,-1 0 0,-2-11 0,1 1 0,-3-3 0,2-5 0,-2-5 0,0-4 0,0-4 0,-9-14 0,1-4 0,-8-17 0,1-5 0,-1-8 0,-3-7 0,-6-23 0,3 8 0,-2-21 0,8 7 0,1-9 0,9-1 0,0 15 0,6-4 0,0 38 0,0-20 0,0 28 0,0-6 0,0 13 0,0 9 0,0 7 0,0 5 0,0 21 0,-2 5 0,2 22 0,-5 15 0,5 7 0,-3 19 0,3 0 0,0-13 0,0 13 0,0-22 0,0 12 0,0-27 0,0-1 0,0-17 0,0 2 0,0-7 0,0-8 0,0-4 0,1-6 0,-1-1 0,-8-21 0,-5-9 0,-14-27 0,-7-18 0,-2-10 0,5 7 0,-4-14 0,10 24 0,-4-14 0,6 15 0,5 5 0,6 19 0,2-5 0,5 21 0,0-6 0,3 11 0,-1 6 0,3 4 0,-2 3 0,8 25 0,3 2 0,4 28 0,5-7 0,-3 9 0,1-5 0,-6-10 0,0 0 0,-5-10 0,2 1 0,-3-3 0,1-8 0,-2-4 0,-1-6 0,-1-4 0,-2-22 0,-3-7 0,-5-29 0,-2-8 0,-2-10 0,5 7 0,0-9 0,5 31 0,-2-18 0,3 20 0,-1-3 0,1 7 0,2 12 0,0 7 0,0 7 0,0 6 0,3 28 0,2 0 0,5 24 0,2-1 0,2 5 0,8 24 0,-1 3 0,5 12 0,-2 1-1024,0-1 1024,-13-41 0,0 1 0,2 2 0,-2-1-124,3 29 124,5 14 0,-9-24 0,4 10 0,-7-27 0,1 1 0,-4-27 0,0 9 1017,-1-14-1017,1-2 131,-1-7-131,-1-5 0,-1-2 0,-1-3 0,0-20 0,-3 5 0,-3-18 0,-3 10 0,-2-7 0,-1-4 0,0-9 0,2 0 0,3 5 0,1 0 0,4 7 0,0-3 0,2 2 0,0 6 0,4 1 0,2 7 0,5 1 0,-1 5 0,1 2 0,-4 3 0,0 3 0,-2-1 0,2 6 0,-3 5 0,3 6 0,-2 10 0,2 3 0,2 8 0,2 4 0,2 0 0,1 5 0,1-5 0,3 3 0,5-4 0,0-1 0,-2-12 0,0-1 0,-2-8 0,1-2 0,-2-1 0,-3-7 0,-2 0 0,-3-4 0,2-2 0,-3 0 0,3-1 0,-3-1 0,8-6 0,-3-1 0,6-6 0,0 3 0,0-4 0,-1 4 0,0-3 0,5-2 0,-8 3 0,12-9 0,-13 7 0,5-9 0,-2 2 0,-1-4 0,0 3 0,1-6 0,0 3 0,1-3 0,6-7 0,-4 8 0,1-1 0,-4 6 0,-6 5 0,0 1 0,-3 5 0,-3 4 0,-3 3 0,0 2 0,-16 14 0,-11 13 0,-23 18 0,-6 13 0,-12 10 0,18-13 0,-13 17 0,16-16 0,-10 9 0,19-17 0,-1-2 0,14-15 0,2 1 0,0-2 0,11-9 0,-1-1 0,3-6 0,3 1 0,-1-3 0,2 1 0,2-1 0,-2-1 0,3-1 0,-3 0 0,3-3 0,-2 1 0,20-15 0,-2 0 0,19-15 0,-2-1 0,4-4 0,2-6 0,22-22 0,-8 3 0,16-17 0,-24 21 0,9-5 0,-23 24 0,15-16 0,-17 20 0,6-7 0,-7 9 0,5-2 0,-10 7 0,6-2 0,-8 4 0,3-1 0,2-1 0,-5 3 0,1 1 0,-4 4 0,1 0 0,0 1 0,-4 3 0,0 1 0,-3 2 0,-1 1 0,-1 0 0,-3 0 0,1 0 0,-2-2 0,2 3 0,-1 1 0,0 3 0,2 1 0,-1 0 0,1 4 0,1-1 0,1 2 0,2 2 0,-2-2 0,0 4 0,-3-4 0,0 1 0,-2-2 0,0 1 0,-2-2 0,0 1 0,-1-2 0,2 3 0,-2-2 0,1 1 0,-1 0 0,0-1 0,1 0 0,-2 1 0,0-19 0,0 9 0,-2-19 0,0 10 0,0-7 0,2 5 0,0-7 0,0 5 0,1-4 0,-1 2 0,0-1 0,1 4 0,-3-2 0,3 4 0,-3-2 0,3 4 0,-3-3 0,2 1 0,-1-2 0,1 0 0,0 2 0,1 1 0,-3-1 0,2 4 0,-2-2 0,0 5 0,0-1 0,0 1 0,0-1 0,0-1 0,0 0 0,0-4 0,0 3 0,0-5 0,0 3 0,0-2 0,0 1 0,0 1 0,0 0 0,0 1 0,0 2 0,0-3 0,-2-1 0,2-4 0,-2-11 0,2 5 0,0-10 0,0 12 0,-1-2 0,-1 2 0,-2 2 0,1 1 0,-2 4 0,1 1 0,-2 1 0,1 1 0,1-1 0,-2 1 0,2 1 0,-2-1 0,2 3 0,-2 0 0,0 1 0,2 2 0,-1 0 0,2 2 0,0 0 0,0-4 0,0 0 0,1-6 0,-2 2 0,-3-10 0,2 7 0,-5-11 0,3 9 0,-2-5 0,2 0 0,-2 2 0,2-1 0,0 4 0,0-2 0,2 4 0,-1-1 0,2 3 0,-2-2 0,2 3 0,-1-1 0,1 1 0,-2 1 0,2-1 0,-2 3 0,1-1 0,-1-1 0,2 2 0,-2-1 0,0 1 0,0 1 0,1-1 0,-3 0 0,2 2 0,-1-2 0,0 2 0,-1-2 0,0 0 0,1 0 0,-1-2 0,2 3 0,-2-2 0,2 4 0,1-2 0,-2 2 0,4 0 0,0 3 0,-4-2 0,1-3 0,-4-2 0,-2-5 0,1 3 0,-3-8 0,3 2 0,-2-3 0,2 0 0,1 3 0,1-1 0,1 3 0,-1 0 0,2 2 0,-1 1 0,2 2 0,0 0 0,1 3 0,-3-1 0,2 0 0,-1 0 0,1-1 0,0 1 0,0-3 0,-2 2 0,2-2 0,-2 1 0,2-2 0,-1 1 0,1-1 0,0 3 0,-2-3 0,2 2 0,-4 0 0,4 0 0,-3 2 0,3-2 0,-4 2 0,4-2 0,-3 2 0,3 0 0,-3 0 0,3 0 0,-2 0 0,1 0 0,0 2 0,-1-2 0,-5-1 0,5 2 0,-6-2 0,5 4 0,-2 0 0,2-1 0,1 0 0,-2-2 0,1 3 0,0-3 0,-1 3 0,0-2 0,0 3 0,2 0 0,-1 1 0,0 1 0,1 1 0,1 1 0,0 1 0,2 0 0,-1 0 0,1 0 0,0 0 0,0 0 0,0 0 0,-2 0 0,3 0 0,-3 1 0,4 2 0,-1 2 0,1-1 0,1 1 0,-2-1 0,2-1 0,-2 3 0,-2 1 0,1 1 0,-6 7 0,2 0 0,-3-1 0,0 7 0,-1-6 0,-2 5 0,3-2 0,-3 0 0,5-3 0,-2 3 0,2-5 0,-3 7 0,5-8 0,-9 10 0,6-8 0,-1 2 0,-2 1 0,4-4 0,-3 3 0,0 0 0,2-3 0,2-1 0,-1-1 0,3-2 0,-5 2 0,3-1 0,-5 5 0,0-3 0,-1 6 0,1-5 0,0 4 0,2-3 0,-2 4 0,-1 0 0,3 0 0,-1-1 0,2-1 0,-3 5 0,2-4 0,-3 8 0,1-4 0,-1 2 0,-1 0 0,1 1 0,-3 2 0,2-2 0,0-1 0,-4 9 0,6-11 0,-2 6 0,6-12 0,4-5 0,2 0 0,0-6 0,2 1 0,0-1 0,1 1 0,-2 3 0,2-1 0,-1 2 0,0-1 0,0 1 0,0-1 0,1 1 0,-1 0 0,0-1 0,1-1 0,-1 1 0,1-3 0,1 1 0,10-18 0,1 1 0,11-15 0,1-1 0,3-4 0,12-14 0,0-2 0,1 0 0,1-2 0,1 4 0,6-8 0,4 1 0,-2-1 0,2 1 0,-5 1 0,5 2 0,-10 6 0,-3 6 0,-3 3 0,-7 6 0,0 0 0,-6 4 0,-4 6 0,0-4 0,-6 9 0,3-5 0,-3 5 0,-3 1 0,-1 3 0,-2 2 0,-2 3 0,-2 0 0,3 0 0,-5 16 0,3-9 0,-5 13 0,2-9 0,-3-2 0,3 5 0,-1 1 0,1 1 0,0 3 0,0-2 0,0 6 0,0-3 0,0 2 0,0-3 0,0 2 0,0-2 0,0-1 0,1-4 0,-1 2 0,2-1 0,-1 0 0,-1 1 0,1-1 0,-1-1 0,2 2 0,-2-2 0,2 0 0,-2-2 0,1 1 0,-1-1 0,1 1 0,-1 0 0,2-1 0,-2 1 0,3-1 0,-3 1 0,2-3 0,-2 0 0,3-2 0,0 0 0,-1-18 0,4 6 0,-4-17 0,2 14 0,-1-2 0,0 6 0,0 2 0,0 2 0,6 6 0,1 3 0,5 5 0,-4-2 0,2 2 0,-4-2 0,5 2 0,-4 2 0,1-3 0,-1 1 0,-2 0 0,1 0 0,-3 0 0,2-1 0,0 1 0,0 1 0,0-1 0,2 2 0,-2-4 0,0 2 0,-1 0 0,-1-2 0,2 2 0,-4-3 0,3 1 0,-2 0 0,1-1 0,1 1 0,-1 2 0,6 2 0,-3 1 0,5 4 0,-2-2 0,3 4 0,-3-5 0,3 7 0,-2-7 0,2 5 0,-1-2 0,-1-2 0,-3-1 0,-3-5 0,-2-2 0,0-4 0,-3 0 0,2 1 0,-3 3 0,0 4 0,-1 1 0,4 8 0,0-2 0,2 2 0,2-1 0,-2-1 0,4 0 0,-3 1 0,3-1 0,-3-4 0,1 1 0,0-2 0,0 2 0,1 0 0,-2-2 0,1 3 0,-1-4 0,-1 1 0,0-3 0,0-1 0,-1-1 0,-1-1 0,-2 0 0,1-2 0,0 1 0,-1-1 0,1 0 0,0 1 0,0 0 0,0 2 0,1 7 0,-1-4 0,2 6 0,-4-6 0,2 1 0,-1-1 0,0 0 0,-1 3 0,-1-2 0,0 1 0,0-1 0,0 1 0,0-1 0,0 4 0,0 0 0,-2 0 0,-1 2 0,-1 0 0,-2-1 0,2-1 0,-1-1 0,2-4 0,-2 2 0,3-5 0,-2 1 0,3-1 0,-2-1 0,0 1 0,0-1 0,1 1 0,-2 5 0,2-4 0,-1 4 0,1-4 0,-2 5 0,0 1 0,-2 5 0,0-1 0,1-3 0,-2 4 0,1-5 0,0 1 0,1-5 0,0-1 0,2-4 0,1-2 0,-1-1 0,0 0 0,-1 0 0,0 0 0,-1-1 0,1-3 0,-2 1 0,0-1 0,2 0 0,-1-2 0,3-3 0,-2-6 0,4-5 0,-3-4 0,3-4 0,-2 4 0,2-6 0,0 3 0,0-10 0,0 9 0,0-7 0,0 2 0,2 1 0,1-2 0,1 7 0,1 2 0,1 2 0,-2-1 0,2 1 0,-2 2 0,1 2 0,-2 1 0,0 1 0,-1 1 0,-1-1 0,-1 0 0,2-1 0,-2 1 0,1-1 0,-1-1 0,2 0 0,-2-2 0,2 0 0,-2 3 0,0-1 0,0 3 0,0-1 0,0 0 0,-3 1 0,1-1 0,-4 3 0,1-2 0,-1 1 0,0 0 0,-2-1 0,0 0 0,-2-5 0,-2 3 0,1-5 0,-3 1 0,1-1 0,0 1 0,-1 0 0,4 3 0,-4-3 0,3 2 0,-2 1 0,2 1 0,0 3 0,-1-2 0,2 3 0,-1-3 0,1 1 0,0 0 0,0-1 0,0 2 0,0-3 0,-1 1 0,0-2 0,-1 1 0,-5-13 0,7 12 0,-6-11 0,5 7 0,-1-1 0,1-1 0,1 0 0,1 6 0,0-7 0,-1 5 0,3-2 0,-3 0 0,1 1 0,0 1 0,1 1 0,0 2 0,-1-1 0,1 2 0,-2 0 0,2 2 0,-2-1 0,1 4 0,2 1 0,-2 2 0,2-1 0,-1 0 0,-1 2 0,1-2 0,-1 2 0,0-2 0,1 2 0,-1 0 0,1 1 0,-1 0 0,0 0 0,2 0 0,-1 2 0,2-2 0,0 3 0,0-2 0,1 0 0,0 0 0,0-1 0,0 0 0,-1 1 0,1-1 0,0 0 0,0 1 0,0 0 0,2 11 0,2-3 0,3 10 0,3-1 0,0-2 0,1 4 0,2-2 0,-1-2 0,3 1 0,-4-1 0,2-2 0,-3-1 0,-1-3 0,0 0 0,-1-2 0,0 1 0,0-2 0,0 0 0,2 2 0,2 1 0,1 4 0,0-1 0,1 3 0,-1-2 0,1 2 0,0 0 0,-2-1 0,2 0 0,-3 0 0,2-3 0,-2 1 0,0 1 0,1 0 0,0 2 0,1-2 0,0 1 0,-2-3 0,2 4 0,-1-4 0,1 2 0,0-2 0,3 1 0,-1 3 0,5-2 0,0 6 0,2-4 0,1 5 0,-4-3 0,5 4 0,-7-5 0,9 12 0,-7-11 0,2 8 0,-7-8 0,-1-1 0,0 1 0,-3-3 0,3 1 0,-3 2 0,1-2 0,-1 3 0,1-3 0,-2 1 0,0-1 0,1-1 0,-2 1 0,2-1 0,-2 1 0,0-1 0,0 1 0,0 1 0,1 5 0,-1-2 0,3 11 0,-3-13 0,3 10 0,-1-7 0,-1 2 0,1-1 0,0-2 0,0 7 0,0-7 0,0 5 0,-2-10 0,0-1 0,0 1 0,0-3 0,-1 1 0,0-1 0,-1-1 0,0 3 0,-1-1 0,0 5 0,0 0 0,0 2 0,0 2 0,0-2 0,0 2 0,0-4 0,0 2 0,-2-2 0,0 1 0,-3 3 0,1 1 0,-2 1 0,-2 1 0,-3 10 0,-3 0 0,3-1 0,-2-4 0,6-10 0,-2-2 0,3-2 0,0-3 0,3-4 0,-1-1 0,3-2 0,0 2 0,0 1 0,-2 2 0,-2 4 0,-5 1 0,-3 7 0,-4 1 0,-1 3 0,-2 1 0,5-5 0,-4 5 0,5-6 0,-3 2 0,4-3 0,1-2 0,2-4 0,1-3 0,1-2 0,2-1 0,-2 1 0,1-1 0,-2 1 0,0 0 0,-1 0 0,0 2 0,-4-1 0,2 2 0,-5-1 0,2-1 0,-1 0 0,0-1 0,2 0 0,0-1 0,1-1 0,1 1 0,-1 0 0,2 0 0,1-1 0,1-1 0,2 0 0,0-1 0,2 1 0,0-2 0,0 2 0,-1-1 0,-1 2 0,0-2 0,-3 1 0,1 0 0,1-1 0,-3 3 0,2-3 0,-1 1 0,3-1 0,1 0 0,3-1 0,6-15 0,0 5 0,5-15 0,0 8 0,0-4 0,2 3 0,-1-5 0,0 5 0,1-5 0,-1 1 0,4 0 0,-2 1 0,1 1 0,-2 1 0,-2 2 0,2 2 0,-5 4 0,1 2 0,-2 2 0,3-1 0,-1 1 0,2-1 0,-1-1 0,2 1 0,2-3 0,-1 1 0,1 0 0,-2-1 0,-2 3 0,0-1 0,-2 1 0,2 1 0,-1 0 0,0-1 0,0 1 0,0-1 0,0 0 0,1 0 0,-1-3 0,-1 4 0,1-3 0,-2 2 0,0-1 0,0 0 0,-1 0 0,1-1 0,-1-3 0,0-2 0,0 0 0,0-3 0,1 1 0,-1-2 0,-1 0 0,1 0 0,-3 0 0,3 2 0,-2 1 0,0-1 0,0 2 0,0-1 0,1 1 0,-1 1 0,2-1 0,-2-1 0,1 1 0,1-9 0,-3 5 0,3-5 0,-2 5 0,0 0 0,1 0 0,-2 0 0,3 0 0,-1 0 0,0 2 0,1 1 0,-3-1 0,3 2 0,-2-1 0,1 3 0,1-1 0,-3 3 0,2-2 0,-1 3 0,-1 1 0,1-1 0,1-1 0,-2 1 0,3-2 0,-3 3 0,1 0 0,-1 0 0,0 2 0,0 0 0,0 0 0,0-2 0,0 1 0,0-3 0,2 0 0,-2-1 0,1 1 0,-1-1 0,0 1 0,0 2 0,0 1 0,0 2 0,0-1 0,0 0 0,0-3 0,0 3 0,0-2 0,0 3 0,6 16 0,1-1 0,3 15 0,-1-4 0,-2 3 0,-1 8 0,0 4 0,1 4 0,-2 4 0,2-1 0,-3-1 0,0-10 0,0 1 0,0-11 0,0 7 0,0-5 0,-1-3 0,1-3 0,-2-4 0,-1-1 0,0-1 0,0-4 0,0 1 0,-1-6 0,0 3 0,0-3 0,0 2 0,0 1 0,0-2 0,1 3 0,0-3 0,0 2 0,-1-2 0,0 0 0,-8-24 0,1 8 0,-6-24 0,3 10 0,1-6 0,-3-2 0,3-3 0,-1 2 0,4 5 0,-2-2 0,2 8 0,0-7 0,-1 6 0,3 0 0,-2 4 0,3 1 0,1 2 0,-1 0 0,1 0 0,-1 0 0,-1 2 0,1-1 0,0 3 0,0-2 0,-2 3 0,2 1 0,-2 1 0,2 1 0,-1 2 0,1-1 0,-2 0 0,2 1 0,-2-1 0,1 1 0,-1-2 0,-1 0 0,-1-1 0,0-1 0,-1-2 0,1 2 0,-2-2 0,2 2 0,-1-2 0,2 1 0,0-1 0,0 1 0,-1-1 0,2 1 0,-1-1 0,2 0 0,-1 1 0,-1-1 0,1 1 0,-1-6 0,-1 4 0,3-4 0,-1 5 0,0-6 0,1 5 0,-1-7 0,0 6 0,1-4 0,-2 2 0,2-2 0,-3-1 0,2 3 0,-2-2 0,0 2 0,-1 0 0,0 0 0,0 0 0,1 0 0,-1 0 0,1 0 0,-3 0 0,1 2 0,-1-2 0,0 3 0,1-2 0,0 2 0,0 1 0,1 0 0,-1 3 0,1-4 0,1 6 0,1-2 0,3 7 0,1 0 0,15 19 0,-3-5 0,16 19 0,2 1 0,5 3 0,11 15 0,-10-14 0,11 12 0,-7-6 0,9 6 0,-2 3 0,-5-8 0,-3 3 0,-5-11 0,-4 2 0,-4-6 0,-8-8 0,3 3 0,-7-7 0,4 3 0,-5-2 0,1-3 0,-3-2 0,-1-1 0,-3-3 0,1 0 0,0-5 0,-2 3 0,0-2 0,0 0 0,-1-2 0,0-1 0,1 3 0,-22-24 0,7 8 0,-21-23 0,10 10 0,-4-4 0,0-2 0,0-1 0,-1-1 0,1 0 0,0 0 0,-1 0 0,4 4 0,-3-3 0,6 6 0,-3-6 0,5 6 0,-1-4 0,4 4 0,3 3 0,-3-1 0,6 4 0,-4-3 0,4 4 0,0 1 0,2 3 0,-1-2 0,2 5 0,0-3 0,0 4 0,1-1 0,0 1 0,2 2 0,-1 1 0,1 0 0,1 2 0,-3 2 0,-1 1 0,1 1 0,-1 0 0,2 1 0,-3 2 0,0 4 0,-4 2 0,-1 4 0,-2 1 0,-2 3 0,-2 3 0,-3 2 0,0 4 0,-3-1 0,3 3 0,3-7 0,0 3 0,4-5 0,-3 2 0,2 1 0,3-4 0,-1 1 0,-1 3 0,2-4 0,-1 1 0,4-3 0,-1-3 0,-1 4 0,-1 1 0,1-3 0,0 0 0,0-2 0,1 2 0,-1-1 0,1 1 0,0-2 0,1-1 0,-2 1 0,2-2 0,1 1 0,-2-1 0,4-3 0,-1 0 0,2-2 0,-1 1 0,1-2 0,-1 1 0,1-3 0,-1 2 0,0-3 0,1 2 0,1-1 0,1-13 0,1 1 0,1-13 0,1 7 0,1 1 0,3-5 0,1 0 0,4-3 0,1-4 0,1 3 0,6-14 0,1 2 0,6-11 0,2 4 0,0-4 0,-6 16 0,3-4 0,-9 13 0,3-3 0,-4 6 0,-2 3 0,-4 5 0,-1 1 0,-2 5 0,-1 2 0,1 11 0,-4 0 0,-3 12 0,-3-5 0,-4 7 0,0-1 0,-4 11 0,-3 1 0,-2 9 0,-4 2 0,4 1 0,-2 1 0,4-5 0,4-10 0,-5 14 0,9-17 0,-2 8 0,5-9 0,4-12 0,-1 4 0,3-8 0,-2-3 0,2-3 0,0-3 0,19-32 0,2-1 0,23-30 0,-10 15 0,13-8 0,-11 7 0,9-4 0,-5 4 0,-5 4 0,-8 13 0,6-11 0,-16 21 0,9-11 0,-12 16 0,-2-2 0,-2 6 0,-3 1 0,-3 4 0,0 2 0,-11 23 0,-7 11 0,-12 25 0,-12 10 0,-5 4 0,-11 12-207,22-40 0,1 0 207,-17 26 0,5-11 0,13-16 0,8-9 0,-2 0 0,9-9 0,6-11 0,6-5 0,0-7 414,22-29-414,7-4 0,25-34 0,3 3-737,10-9 737,3 0 0,-15 15 0,14-8 0,-19 17 0,-3 5 0,-2 0 0,-19 20 0,3-3 0,-9 9 737,-5 6-737,-6 6 0,-2 4 0,-19 26 0,-3-1 0,-20 29 0,-5 2 0,-9 13-415,22-28 1,-2 2 414,-2 2 0,1-2 0,-21 24 0,8-11 0,11-14 0,7-5 0,0-2 0,8-7 0,9-14 0,4-1 0,7-12 829,14-14-829,11-9 0,18-19 0,12-12 0,-9 12 0,1-1 0,-11 8 0,0 1 0,8-7 0,-4 3 0,1-2 0,0 0 0,-11 11 0,3-2 0,-12 10 0,-7 9 0,-6 6 0,-3 5 0,-11 22 0,-10 8 0,-30 48 0,-11 4-561,26-35 1,-1 1 560,-7 7 0,1-2 0,-7 15 0,-8 7 0,16-23 0,10-10 0,-3-2 0,11-11 0,8-13 1121,6-6-1121,32-40 0,12-13 0,-3 2 0,3-3 0,23-23 0,2-3 0,-28 35 0,0-6 0,-7 13 0,-2-1 0,-5 9 0,-10 8 0,-3 6 0,-5 4 0,-15 21 0,-13 12 0,-21 27 0,-15 17-322,25-32 0,0 1 322,-20 25 0,5-8 0,14-18 0,5-6 0,0-2 0,10-8 0,10-13 644,7-4-644,5-8 0,20-18 0,23-20 0,30-20 0,-25 17 0,2 0-418,-7 7 1,0-1 417,12-10 0,-3 2 0,11-9 0,4-4 0,-22 19 0,-13 9 0,4-2 0,-17 12 0,-6 7 835,-12 10-835,-34 36 0,-2 4 0,0-2 0,-3 2-869,-29 34 869,26-31 0,-2 2 0,0 1 0,0 1 0,-2 2 0,2-1 0,-24 24-17,14-11 17,9-15 0,14-11 0,-6 4 0,16-15 0,3-7 868,9-8-868,3-3 18,18-24-18,11-6 0,44-46 0,-29 33 0,1-1-249,3-2 0,0 0 249,-5 4 0,-2 2 0,13-13 0,0-2 0,-5 8 0,-1-1 0,-12 13 0,-10 8 0,-10 9 498,-4 5-498,-5 6 0,-16 25 0,-12 11 0,-22 30 0,-14 9-278,27-34 1,0 0 277,-19 26 0,4-10 0,18-13 0,4-10 0,2 2 0,7-14 0,9-6 555,5-9-555,3-4 0,18-18 0,8-8 0,26-20 0,4-2 0,-4 7 0,-11 7 0,-5 7 0,-12 10 0,2-3 0,-8 8 0,-8 6 0,-3 2 0,-20 27 0,-11 10 0,-23 33 0,-13 10-608,7-9 608,-9 10 0,29-34 0,-7 9 0,16-18 0,3-5 0,3-5 0,11-12 0,3-5 608,3-2-608,21-16 0,2-4 0,29-17 0,4-11 0,13-15 0,-11 6 0,-4 0 0,-11 10 0,-9 8 0,3-2 0,-12 13 0,-7 5 0,-7 9 0,-4 3 0,-24 28 0,-8 11 0,-31 34 0,24-31 0,-1 2-253,-5 8 0,1-1 253,-24 24 0,9-2 0,18-21 0,6-8 0,2-2 0,10-12 0,8-11 0,6-6 506,3-7-506,15-14 0,10-6 0,23-22 0,5-5 0,-5 3 0,6-7 0,-11 7 0,-4 6 0,0-5 0,-15 18 0,1-4 0,-7 11 0,-7 6 0,-5 5 0,-5 5 0,-9 9 0,-13 14 0,-12 9 0,-9 11 0,4-4 0,-7 10 0,6-8 0,6 3 0,-3-3 0,16-10 0,-4 0 0,10-7 0,3-5 0,6-7 0,3-2 0,0-5 0,20-18 0,0-6 0,20-19 0,-11 6 0,10-11 0,-4 3 0,1-7 0,-5 10 0,-5 4 0,-6 10 0,-2 1 0,-4 7 0,-4 3 0,-2 7 0,-3 5 0,-13 18 0,-4 8 0,-19 20 0,-6 7 0,-8 12 0,7-9 0,-6 14 0,22-30 0,-10 16 0,14-21 0,-1 5 0,5-12 0,7-7 0,4-7 0,5-3 0,-1-4 0,2-1 0,4 0 0,3-2 0,0 2 0,3-4 0,-4 1 0,0-2 0,0 0 0,-1 0 0,1-4 0,1-9 0,2-12 0,3-4 0,6-13 0,1 3 0,-1 4 0,2-2 0,-7 16 0,1 0 0,-4 5 0,-2 7 0,-4 4 0,-1 3 0,1 18 0,-2 0 0,0 20 0,-2-1 0,0 7 0,0 5 0,0 1 0,0 1 0,0-13 0,0 2 0,0-13 0,0 3 0,0-8 0,0-4 0,0-3 0,0-2 0,1-3 0,1-1 0,0-2 0,0 1 0,-1-1 0,-1 5 0,0 2 0,-2 2 0,2 1 0,-3-3 0,2-1 0,-1 1 0,-1-4 0,3 2 0,-1-5 0,0 2 0,0-2 0,0 2 0,1-1 0,0 0 0,0-1 0,0 1 0,0 0 0,0-2 0,0 3 0,1-21 0,-1 12 0,1-16 0,1 13 0,-1-5 0,2 1 0,1-7 0,-1-2 0,1-2 0,-1-7 0,1 2 0,0 3 0,0-5 0,-1 7 0,1-4 0,0 2 0,-1 3 0,0-1 0,1 6 0,-1 1 0,0 1 0,0 3 0,0-3 0,0 2 0,0 0 0,-2 2 0,2-3 0,-1 2 0,-1-1 0,2 1 0,-3 0 0,1 1 0,-1-1 0,0 1 0,0-1 0,0 0 0,0 1 0,0-3 0,2 1 0,0-3 0,1-1 0,1-3 0,0 2 0,-1 1 0,-1 6 0,-1 3 0,0 1 0,-1-2 0,0 2 0,0-2 0,-7 24 0,2-3 0,-5 22 0,2-8 0,4-3 0,-2 3 0,2-4 0,2 2 0,-1-2 0,3-1 0,-2-4 0,2 6 0,0-5 0,0 8 0,0-4 0,0 2 0,1-5 0,1 4 0,2-3 0,0 4 0,0-3 0,-2-2 0,-1-3 0,1-4 0,-2-4 0,1-2 0,-1-31 0,2 11 0,0-21 0,1 11 0,1-2 0,2-5 0,-2-2 0,4 0 0,-1 2 0,2-5 0,1 5 0,0-4 0,-2 4 0,0 4 0,-1 1 0,-2 8 0,0-4 0,0 4 0,-2 3 0,-1 1 0,-1 4 0,-1-1 0,0 2 0,0 0 0,0-1 0,1 0 0,0-2 0,1 0 0,0 1 0,-1 1 0,2-2 0,-3 5 0,1-2 0,-1 1 0,0 0 0,0-1 0,0 1 0,0 0 0,0-1 0,-1-5 0,-1 0 0,-2-13 0,0 8 0,-4-18 0,4 10 0,-2-4 0,1 4 0,1 3 0,-1-2 0,1-1 0,0 5 0,1-3 0,-1 3 0,2-1 0,-1-1 0,2 3 0,0-3 0,-1 4 0,2-3 0,-3 4 0,3-1 0,-3 0 0,1 2 0,0 0 0,-1 3 0,1-1 0,-1 3 0,0-1 0,0 3 0,1 0 0,-1 2 0,1 2 0,0-1 0,2-4 0,-1 0 0,-1-8 0,1 4 0,-4-1 0,-1-11 0,0 3 0,-1-11 0,2 6 0,0 5 0,1-4 0,1 8 0,1-6 0,-1 7 0,1 0 0,-1 2 0,0 4 0,1-1 0,-1 3 0,3-1 0,-3 0 0,2 1 0,-1-2 0,-1 3 0,0-1 0,0 0 0,-1 1 0,1-1 0,0 2 0,0-1 0,1 2 0,-1-1 0,2 2 0,-2 1 0,2-2 0,-1 2 0,0-2 0,-3-1 0,0 0 0,-6-3 0,1-1 0,-3 0 0,2-2 0,1 3 0,1-1 0,4 2 0,-2 0 0,4 1 0,-1 1 0,2-2 0,0 4 0,0-2 0,1 2 0,-1-2 0,1 1 0,-1 0 0,0 0 0,0 1 0,0-2 0,0 2 0,0-1 0,1 1 0,-1 1 0,1-2 0,-3 2 0,1-2 0,0 3 0,0-3 0,-2 1 0,2 0 0,-2-1 0,2 2 0,0 0 0,-1-1 0,0 1 0,2-1 0,-3 0 0,2-2 0,-3 0 0,3 0 0,-1-1 0,0 1 0,1-2 0,-2 2 0,1-1 0,-1 2 0,2-1 0,0 2 0,0 0 0,1-1 0,1 1 0,-2-3 0,0-1 0,-5-4 0,-1-4 0,-1 2 0,-1-7 0,3 5 0,-2-2 0,2 2 0,0 0 0,1 0 0,2 2 0,-1-1 0,2 1 0,-1 0 0,1-1 0,1 1 0,-3-7 0,5 8 0,-4-9 0,3 10 0,0-9 0,-1 5 0,1 0 0,-1 2 0,1 4 0,0 3 0,2 2 0,-2 2 0,2-3 0,0 0 0,0-6 0,0 2 0,2-1 0,0-3 0,-1 2 0,2-1 0,-2-1 0,0 0 0,0-1 0,0-1 0,2 2 0,-3 0 0,3 3 0,-3-1 0,3 2 0,-2 1 0,1 1 0,0 2 0,-1 1 0,0 0 0,0 0 0,-1 0 0,2 0 0,-2 0 0,1 2 0,-1-3 0,1 3 0,-1-2 0,0 0 0,0 1 0,0-1 0,0 0 0,0 2 0,0-3 0,0 3 0,-1-1 0,1-3 0,-1 4 0,1-3 0,0 1 0,-2 0 0,2 0 0,-1 0 0,0 1 0,1-1 0,-2 2 0,1-2 0,1 1 0,-1-1 0,1 0 0,0 0 0,0 1 0,0 0 0,0 0 0,0-2 0,0 3 0,0-3 0,0 2 0,0 0 0,0 0 0,0 0 0,0 0 0,0 0 0,0-1 0,1 1 0,0 0 0,3-1 0,-1 3 0,1-2 0,-1 2 0,0-2 0,2 2 0,-2-2 0,2 0 0,-2 1 0,0-1 0,1 2 0,1-2 0,-2 2 0,2 1 0,-1-3 0,1 3 0,0-4 0,2 2 0,-2-1 0,2-1 0,-2 1 0,1 1 0,-3 0 0,2 2 0,-14 12 0,8-6 0,-11 11 0,9-11 0,0 0 0,0 0 0,-1 0 0,0 0 0,1 0 0,-1-1 0,0 1 0,0-1 0,-1 2 0,2-3 0,-2 3 0,0 0 0,1 0 0,-2 0 0,2-2 0,0 2 0,-1-1 0,1 1 0,-1 1 0,-1-2 0,2 1 0,-1-1 0,3 0 0,-3 0 0,2-1 0,0 1 0,-2 0 0,2-1 0,-3 1 0,3-1 0,-1 0 0,-1 1 0,3 0 0,-2-1 0,0 2 0,0-3 0,-1 2 0,2-1 0,-1 0 0,-1 1 0,1-1 0,1 0 0,-2 1 0,1-1 0,-1 1 0,2-2 0,-1 3 0,0-3 0,-1 3 0,-2-2 0,2 0 0,1 0 0,1 0 0,-1 1 0,-1 0 0,2 0 0,-3 0 0,3-1 0,-3 2 0,3-1 0,-2 0 0,2-1 0,-2 1 0,2 0 0,-1 0 0,0 0 0,0 0 0,0 1 0,0-1 0,0 1 0,1-2 0,-3 2 0,3-2 0,-1 2 0,0 0 0,1-2 0,-1 2 0,1-1 0,-1 0 0,0 2 0,1-3 0,-2 3 0,1-3 0,1 0 0,-2 1 0,3-1 0,-2 2 0,2 0 0,0-1 0,-2 1 0,1-1 0,-1-1 0,1 1 0,-1 0 0,0 1 0,2-1 0,-2 1 0,1-1 0,-2 2 0,2 0 0,-1-1 0,1-1 0,1-1 0,-2 2 0,1-1 0,-2 1 0,2-1 0,0 1 0,-1-1 0,1-1 0,0 3 0,-1-2 0,2 1 0,-4-1 0,3-1 0,-2 1 0,2 0 0,0 1 0,-1-1 0,0 0 0,0-1 0,-1 0 0,1 1 0,-1 0 0,0 0 0,-1 1 0,1-2 0,1 2 0,1-3 0,0 3 0,-1-1 0,1-1 0,-3 2 0,2-3 0,0 3 0,0-1 0,1 0 0,0 0 0,-1 0 0,0 0 0,-1 0 0,2 0 0,-2-1 0,2 0 0,-2 2 0,3-2 0,-2 2 0,1-2 0,-2 3 0,-1-2 0,0 3 0,-1 0 0,1-2 0,-1 2 0,2-3 0,1 0 0,-1 0 0,3-1 0,-3 1 0,1 0 0,0-1 0,0 0 0,-1 0 0,2 0 0,-2 0 0,0 3 0,1-3 0,-1 3 0,1-3 0,2 1 0,-3-1 0,2 1 0,-1 0 0,2 1 0,-2-1 0,1 1 0,1-1 0,1 2 0,1-1 0,0 1 0,0-1 0,0 0 0,0 0 0,0 1 0,0-1 0,0 0 0,0 1 0,0-1 0,0 1 0,0 0 0,0 1 0,0-1 0,1 0 0,-1 1 0,3-2 0,-3 2 0,2-2 0,-1 2 0,1 0 0,-2-2 0,3 5 0,-1-2 0,2 4 0,1-3 0,1 3 0,0-3 0,1 3 0,0-2 0,1 2 0,-3-3 0,1 1 0,0-1 0,0 0 0,0 1 0,1 3 0,2 0 0,-1 0 0,3 0 0,-2-2 0,2 4 0,0-1 0,1 5 0,-3-7 0,1 2 0,-5-8 0,2-2 0,-4 3 0,1 7 0,-4 5 0,2 14 0,1 4 0,2 21 0,0 3 0,-2 0 0,-1 6 0,-2-14 0,0 13 0,0-4 0,0 0 0,0-7 0,0-10 0,-1-6 0,-2-6 0,1-2 0,-2-1 0,2-3 0,-1-7 0,-1 4 0,0-7 0,-1 2 0,2-4 0,-3 0 0,1-5 0,0-1 0,2-3 0,1 2 0,-1-1 0,-2 8 0,-2 0 0,-1 2 0,-2 7 0,-1 2 0,-2 7 0,3-7 0,-1 5 0,3-11 0,-2 10 0,3-8 0,0 0 0,1-5 0,1-2 0,2-3 0,0-1 0,0-1 0,2-1 0,-3 1 0,2-1 0,-3 3 0,2-1 0,0 0 0,0-1 0,0-1 0,0-2 0,0 0 0,-1-1 0,0-1 0,-1 3 0,-1-4 0,-1 5 0,1-2 0,-1 0 0,0 0 0,1-1 0,-2 1 0,4-2 0,-2 2 0,3-4 0,-1 2 0,1-3 0,0 3 0,-2-1 0,2 0 0,0 1 0,-2-3 0,3 3 0,-5-2 0,4 1 0,-2-1 0,2 2 0,0-2 0,0 4 0,0-4 0,1 3 0,-1-1 0,1-2 0,1 4 0,0 0 0,1 7 0,0-4 0,0 8 0,0-6 0,0 4 0,0-5 0,0 3 0,0-6 0,0 0 0,0-4 0,5-1 0,-19-3 0,12-2 0,-19-1 0,12 0 0,0-1 0,2 1 0,1-2 0,-1 2 0,1-1 0,1 1 0,0 0 0,0 0 0,0 0 0,1 0 0,-1-1 0,1 3 0,-2-3 0,1 3 0,0 0 0,-1-2 0,1 3 0,-2-2 0,3 0 0,-2 1 0,0 0 0,1 0 0,-1 1 0,1-1 0,0 1 0,-1 0 0,-1 0 0,3 0 0,-2 0 0,1 0 0,-1 0 0,0 0 0,1 0 0,0 0 0,0 1 0,1 3 0,2 0 0,-1 2 0,3-1 0,-1-1 0,0 2 0,0 0 0,-1-2 0,0 2 0,2-2 0,-1 1 0,1 1 0,0-1 0,0 0 0,0 2 0,0-1 0,0 1 0,0-2 0,0 3 0,0-2 0,0 2 0,0-3 0,0 0 0,1 1 0,-1 0 0,3-1 0,-2 0 0,1-1 0,0 3 0,0-1 0,-2-1 0,2 0 0,-1 1 0,1-2 0,-2 2 0,2-1 0,-1 0 0,2 1 0,-2-1 0,2 0 0,-1-1 0,-2 1 0,4 1 0,-4 0 0,3-1 0,-1 1 0,-1-2 0,1 3 0,0-3 0,-1 1 0,1 1 0,0-2 0,0 2 0,0-2 0,1 2 0,-2-2 0,1 2 0,0-2 0,-1 1 0,2 1 0,-3-1 0,3 0 0,-2 0 0,2 0 0,-2 0 0,1 0 0,0 0 0,-1 0 0,2 2 0,0-2 0,-1 1 0,0 0 0,0-2 0,-1 3 0,1-4 0,0 4 0,-1-2 0,1 1 0,0-1 0,-1 1 0,2-3 0,-2 4 0,2-3 0,-2 2 0,2-1 0,-2 0 0,2 1 0,-1-2 0,1 2 0,-1-2 0,0 2 0,1-2 0,-1 2 0,1-2 0,-1 0 0,1 2 0,-1 0 0,0-2 0,2 3 0,-2-4 0,1 3 0,-1-1 0,1-1 0,1 3 0,-2-4 0,1 2 0,0-1 0,0 0 0,0 2 0,0-2 0,-1 0 0,2 0 0,-2 1 0,1-1 0,1 1 0,-2-1 0,3 0 0,-3 0 0,3 0 0,-3 1 0,2-2 0,-2 3 0,0-2 0,1 1 0,-1 0 0,0 0 0,1-1 0,-1 1 0,0-1 0,1 1 0,-1 0 0,2 0 0,-3 0 0,2-1 0,-2 1 0,2 0 0,-2 0 0,2 0 0,0 1 0,-2-2 0,2 2 0,-3-2 0,2 1 0,1 1 0,-1-1 0,2-2 0,-2 3 0,0-2 0,1 1 0,0 0 0,0 1 0,0-2 0,0 1 0,-1-1 0,1 0 0,0 2 0,0-1 0,0-2 0,-1 2 0,1-1 0,0 1 0,0-1 0,0 1 0,1 0 0,-2 0 0,2-2 0,-1 4 0,0-4 0,1 3 0,-1 0 0,0-3 0,0 3 0,1-2 0,-2-1 0,3 2 0,-2-1 0,0 0 0,1 2 0,-2-3 0,2 2 0,-1-1 0,0-1 0,1 3 0,0-3 0,0 1 0,0 0 0,-1-1 0,1 1 0,1 0 0,-1 0 0,1-1 0,-2 1 0,1 0 0,0-1 0,0 1 0,0-2 0,0 0 0,1 2 0,-1-2 0,0 3 0,0-2 0,1 1 0,-2-1 0,2 0 0,0 0 0,-1 1 0,1 0 0,-2-1 0,1 1 0,0-1 0,0 1 0,0 0 0,-1-1 0,1 1 0,-1 0 0,1 1 0,-1-2 0,0 2 0,0-1 0,0 0 0,1 1 0,-1-1 0,0 0 0,1-1 0,-2 2 0,2 0 0,-3-1 0,1 1 0,0 0 0,1 1 0,-1-2 0,1 1 0,0-1 0,-1 0 0,3 2 0,-3-2 0,3 0 0,-3 0 0,2 0 0,-1 1 0,0-1 0,2 0 0,-2-1 0,3 1 0,-3 0 0,1-1 0,1 2 0,-2-3 0,1 2 0,1 0 0,-2-1 0,2 2 0,-1-2 0,0 1 0,0 0 0,-1 0 0,1 0 0,0 0 0,0 0 0,0 0 0,-1-1 0,1 1 0,0 0 0,0 0 0,0-1 0,1 0 0,0-1 0,-1 0 0,4 0 0,-5-1 0,4-1 0,-2 0 0,-1 0 0,3 0 0,-3 0 0,2 0 0,0 0 0,-2 0 0,3 0 0,-3 0 0,3 0 0,0 0 0,-2 0 0,3 0 0,-2 0 0,1 0 0,-3-1 0,1-1 0,0 0 0,0-1 0,1 1 0,1-1 0,0-1 0,2 1 0,-1-2 0,1 3 0,0-1 0,-1 0 0,1 0 0,-2 0 0,1 0 0,-1 2 0,0-2 0,2 2 0,-2-2 0,3 0 0,-1 0 0,3 0 0,-1 0 0,0 0 0,-1 0 0,0 0 0,-1 0 0,2 0 0,-4 0 0,1 0 0,-1-1 0,0 1 0,1-2 0,-1 0 0,2-1 0,-2 1 0,1 0 0,-3 2 0,1-1 0,-3 2 0,1-2 0,0 1 0,-1-2 0,2 0 0,-3 0 0,4 1 0,-2-1 0,0 2 0,1-2 0,-2 3 0,1-2 0,-2-1 0,2 0 0,-1-2 0,2 0 0,0 1 0,1 0 0,-1-2 0,-1 2 0,2-1 0,-2 1 0,0 0 0,1-2 0,-2 0 0,2 0 0,-1 1 0,-1-2 0,0 4 0,0-3 0,0 2 0,0 0 0,-1 2 0,-1 0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4:42.980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1282 58 24575,'-12'5'0,"0"2"0,8-3 0,-3-2 0,1 3 0,-2-2 0,3 2 0,-2 1 0,2-1 0,-1-1 0,2 1 0,-1-2 0,1 2 0,0-2 0,-1 2 0,1-3 0,0 2 0,-1 0 0,1-1 0,0 0 0,-1 1 0,3-1 0,-3 0 0,1 1 0,-1-1 0,1 0 0,-1 0 0,1 0 0,-1 0 0,1 0 0,0 2 0,1-2 0,-1 2 0,1-1 0,0-1 0,-3 3 0,4-4 0,-5 3 0,5-2 0,-3 2 0,0 0 0,1-1 0,-1 1 0,1-2 0,2 0 0,-3 1 0,0 0 0,1 1 0,-1-1 0,1 1 0,2-3 0,-3 3 0,1-2 0,0 2 0,-1-1 0,1 0 0,-1 1 0,0-2 0,3 2 0,-3-2 0,2 0 0,-2 0 0,0 2 0,0-2 0,-1 2 0,2-2 0,0 0 0,0 1 0,0-1 0,-1 0 0,1 1 0,-1-1 0,1 0 0,0 0 0,0 1 0,0-1 0,0 0 0,-1 0 0,2 1 0,-1 0 0,0 0 0,0-1 0,0 1 0,0 0 0,0-1 0,0 1 0,0-1 0,0 0 0,0 3 0,1-3 0,0 1 0,-2 0 0,2-2 0,-1 3 0,-1-2 0,2 1 0,-2 0 0,2-1 0,-2 2 0,3-2 0,-2 1 0,1 0 0,-1 0 0,0 0 0,0-1 0,0 1 0,-1 0 0,1-1 0,-1 2 0,2-2 0,-2 2 0,0 0 0,0-1 0,-2 2 0,3-2 0,-1 0 0,2 0 0,-2 0 0,2 0 0,-3 0 0,3-1 0,-2 0 0,1 1 0,0 1 0,1-1 0,-1 1 0,1-2 0,0 2 0,0 2 0,0 0 0,-1 3 0,-2-1 0,0 1 0,-2 1 0,2 0 0,-2 1 0,2-3 0,0 2 0,0-3 0,1 0 0,-1 0 0,-1-1 0,1 2 0,-2 0 0,3-2 0,-1 1 0,0-1 0,1 0 0,0 0 0,2-3 0,0 0 0,1 0 0,-1 0 0,0 2 0,-1-1 0,0-1 0,1-1 0,-1 2 0,1-2 0,0 3 0,-1-3 0,2 1 0,-4 0 0,2-1 0,-2 1 0,2-2 0,-2 2 0,2-1 0,-1 0 0,2 1 0,0-1 0,-1 1 0,1 0 0,-1 0 0,-1 0 0,1 0 0,-2 0 0,3-1 0,-2 1 0,2 2 0,-2-1 0,2-1 0,0 1 0,-1 0 0,1-1 0,1 2 0,-2-2 0,3 1 0,-3 0 0,2-1 0,-1 1 0,1-1 0,-1 2 0,1-1 0,0-2 0,-1 3 0,0-2 0,1 0 0,-2 1 0,2-1 0,-1 1 0,-1 1 0,1-2 0,0 0 0,-1 2 0,1-2 0,0 3 0,0-4 0,-1 1 0,1 1 0,-1 0 0,0 1 0,1-4 0,1 3 0,-2-1 0,1 1 0,0-1 0,-1 2 0,2-3 0,-2 3 0,0-1 0,3-1 0,-3 2 0,3-2 0,-2 0 0,-2 3 0,2-1 0,-1 1 0,0 0 0,1-2 0,-1 1 0,1-1 0,1 0 0,-1 0 0,0 0 0,1-1 0,-1 1 0,1-1 0,-2 2 0,2 0 0,-1-1 0,1 0 0,0-1 0,-2 0 0,3 1 0,-4 2 0,4-2 0,-3 0 0,1 0 0,1-1 0,-2 1 0,1 0 0,0-1 0,0 1 0,1-2 0,-1 2 0,1 1 0,-2-1 0,1 0 0,-2 0 0,2 1 0,-1-1 0,2-1 0,-1 1 0,1-1 0,-1 1 0,0 0 0,1 0 0,-1 0 0,0 1 0,1-2 0,-1 1 0,1-2 0,-2 2 0,1 0 0,1 4 0,1 0 0,0 4 0,-1 0 0,-1-2 0,0 1 0,0-3 0,1 3 0,0-5 0,0 3 0,-1-4 0,2 1 0,-2-2 0,3 2 0,-2-2 0,0 2 0,0-2 0,0 0 0,0 1 0,0-1 0,0 0 0,-1 2 0,1-3 0,0 3 0,0-3 0,0 1 0,0 0 0,0 0 0,1 0 0,-2 1 0,0-1 0,1-1 0,-1 2 0,1-2 0,0 1 0,-1 1 0,1-3 0,-1 4 0,0-4 0,1 3 0,-1-1 0,1-1 0,0 2 0,0-2 0,-1 4 0,0-2 0,-1 1 0,3-1 0,-1-3 0,0 5 0,0-4 0,0 3 0,0-3 0,0 0 0,0 3 0,-1-2 0,2 0 0,-1 0 0,0-1 0,1 1 0,-2 0 0,3 2 0,-2-2 0,1 0 0,-1 0 0,2 0 0,-3 2 0,3-1 0,-1 0 0,1 0 0,-1-1 0,0 0 0,-1 0 0,2 1 0,-1 0 0,-1-1 0,2 0 0,-1 1 0,1-1 0,-1 1 0,0 1 0,0-2 0,1 2 0,-1 0 0,1-2 0,-2 2 0,1 0 0,1-2 0,-2 2 0,1-2 0,1 2 0,-1-2 0,1 4 0,-1-4 0,-1 4 0,1-2 0,-2 0 0,3 1 0,-2-3 0,1 1 0,0-1 0,0 0 0,0 0 0,-1 2 0,0-2 0,2 1 0,-3 0 0,3 1 0,-3-1 0,3-1 0,-2 1 0,0-1 0,1-1 0,-3 2 0,3-3 0,-1 6 0,1-2 0,1 2 0,0-1 0,0-1 0,0 1 0,1 1 0,-1-2 0,3 1 0,-3-1 0,3 2 0,-3 0 0,2-2 0,-1 1 0,0-1 0,-1 0 0,0 0 0,1-1 0,-1 0 0,2 1 0,-2-2 0,0 0 0,0 2 0,0-2 0,1 2 0,-1 0 0,1-2 0,-1 2 0,0-2 0,0 0 0,0 1 0,0-1 0,0 1 0,0 0 0,0 0 0,0-1 0,0 0 0,0 2 0,0-1 0,0 2 0,0-2 0,0 0 0,0 1 0,0-1 0,0 0 0,0 1 0,0-2 0,0 1 0,0 0 0,0 0 0,0 0 0,0 2 0,0-1 0,0 0 0,0 2 0,0-4 0,0 2 0,0-1 0,0-2 0,0 3 0,0-3 0,0 3 0,0 0 0,0-1 0,0 1 0,0-2 0,-1 1 0,1-1 0,-1 1 0,1 0 0,0 0 0,0 0 0,0 0 0,0 1 0,0-2 0,0 1 0,0 0 0,0 0 0,0 0 0,0 1 0,0-2 0,0 0 0,0 0 0,-2 2 0,2-1 0,-1 0 0,1 1 0,0-1 0,0 0 0,0 0 0,0-1 0,0 2 0,0-2 0,0 2 0,0-2 0,0 0 0,0 1 0,0-1 0,0 0 0,0 0 0,0 0 0,0 1 0,0 0 0,0-1 0,0 2 0,0-2 0,0 0 0,0 0 0,0 1 0,0-1 0,1 1 0,0-2 0,0 2 0,1-1 0,-1 0 0,1 1 0,-1-2 0,1 1 0,1 0 0,-1-1 0,0 1 0,1 0 0,0 1 0,-2 0 0,1-1 0,0 1 0,-1-2 0,1 2 0,-2-1 0,2 0 0,0 1 0,0-2 0,-1 2 0,1-1 0,0 1 0,-1-2 0,0 3 0,0-3 0,0 1 0,1 1 0,-2-1 0,2 2 0,-1-3 0,1 3 0,0-3 0,-2 2 0,2 0 0,-2-2 0,3 2 0,-3-1 0,1-1 0,0 4 0,-1-4 0,2 2 0,-1-1 0,0-1 0,0 3 0,-1-2 0,2 0 0,-1 1 0,1-2 0,-2 3 0,2-3 0,-1 2 0,0-1 0,0 1 0,-1 0 0,2-1 0,-1 2 0,1-2 0,-2 0 0,3 0 0,-2 0 0,1 1 0,0-1 0,-1 1 0,1-1 0,0 0 0,-2 1 0,3-2 0,-2 1 0,2 1 0,-2-2 0,2 3 0,-2-1 0,1-1 0,0 1 0,0-1 0,0-1 0,0 3 0,-1-3 0,1 2 0,0 0 0,-1-2 0,0 2 0,3 0 0,-4-1 0,4 2 0,-4-3 0,2 2 0,-1 0 0,1 0 0,0-2 0,-1 3 0,2-4 0,-1 6 0,0-6 0,0 2 0,-1 0 0,1-1 0,0 3 0,-1-3 0,2 2 0,-1-1 0,-1 0 0,1 0 0,0 0 0,0 1 0,1-2 0,-1 3 0,0-4 0,0 3 0,-1-1 0,2-1 0,-2 2 0,1-2 0,0 2 0,0 0 0,1-2 0,-2 2 0,2-2 0,-2 1 0,2 1 0,-2-2 0,1 2 0,0-2 0,-1 2 0,1 0 0,0-1 0,-1 0 0,2-1 0,-1 2 0,1-2 0,-1 1 0,2 0 0,-3-1 0,3 2 0,-3-2 0,2 2 0,-1-1 0,1 1 0,-1 0 0,0 0 0,0-2 0,0 1 0,0-1 0,1 2 0,-1-1 0,0 2 0,0-2 0,-1 0 0,2 0 0,-1 1 0,0-1 0,-1 0 0,2 0 0,0 1 0,-1-1 0,0 0 0,1 1 0,-1 0 0,1 0 0,-1-1 0,0 0 0,0 1 0,0-1 0,1 2 0,0-2 0,-1 2 0,0 0 0,0-2 0,0 4 0,0-4 0,1 3 0,0-2 0,0 2 0,-1-2 0,1 2 0,0-2 0,1 2 0,-1-1 0,1 0 0,0 1 0,-1-1 0,2 0 0,-2 0 0,2-2 0,-2 2 0,1-1 0,0 0 0,-1 0 0,1-2 0,-1 1 0,0-3 0,1 3 0,-1-2 0,1 3 0,2-3 0,-2 3 0,0-2 0,1 1 0,-1 1 0,1-1 0,-3 0 0,3 0 0,-2 1 0,2-1 0,-2 0 0,2-1 0,-2 0 0,1-1 0,0 3 0,0-1 0,2 0 0,-3 0 0,0-2 0,0 2 0,0-1 0,0 1 0,1-1 0,-1 0 0,1 1 0,0-1 0,-1 1 0,0-1 0,0-1 0,-1 3 0,2-2 0,-2 1 0,1 0 0,-1 0 0,1-1 0,0 1 0,0 0 0,0-2 0,0 3 0,0-2 0,0 1 0,1-1 0,-1 0 0,1 0 0,-1 0 0,0 1 0,1-2 0,-1 3 0,0-3 0,1 1 0,-2 0 0,4 1 0,-2-1 0,0 2 0,0-2 0,-1 0 0,2 1 0,-2-1 0,0 0 0,1 1 0,-1-3 0,0 3 0,1-2 0,-1 2 0,2 0 0,-2-1 0,0 2 0,1-1 0,-2 0 0,2-1 0,-1 0 0,1-1 0,0 1 0,0 0 0,-1 0 0,0 1 0,1 0 0,-2-2 0,2 2 0,-1-2 0,1 2 0,0 0 0,-1-1 0,1 0 0,-2 0 0,3 1 0,-3-1 0,2 0 0,0 0 0,-16-14 0,11 6 0,-14-10 0,11 10 0,1 0 0,-2-1 0,2 0 0,-2-1 0,1 2 0,0-1 0,-1 1 0,2-1 0,-2 2 0,2-2 0,0 3 0,-1-3 0,0 1 0,1 0 0,-2 0 0,2 0 0,0 0 0,-2-2 0,1 3 0,-3-2 0,3 1 0,-1 1 0,2-1 0,-2 2 0,1-2 0,0 1 0,-1-2 0,1 1 0,-1-1 0,-2 1 0,2-1 0,-2 1 0,2-2 0,0 1 0,-1 1 0,2-1 0,0 2 0,1-1 0,-1 1 0,0-2 0,0 3 0,1-3 0,-2 1 0,1 0 0,1 1 0,-2-2 0,4 2 0,-1-3 0,2 0 0,0 2 0,6 1 0,1 4 0,2 1 0,-1 3 0,-3-1 0,2 1 0,0 1 0,4 2 0,-2-2 0,4 4 0,-4-4 0,3 3 0,-2-3 0,0 3 0,0-2 0,-2 0 0,0-1 0,-3-1 0,1-1 0,-1 1 0,-3-2 0,3 1 0,-1 0 0,0 0 0,0 1 0,-1-3 0,2 3 0,-3-2 0,3 2 0,-3-1 0,0 1 0,-1 0 0,-1 1 0,0 0 0,0-2 0,0 2 0,0-1 0,0 1 0,0-1 0,0 2 0,0-3 0,0 3 0,-1-2 0,1-1 0,-1 3 0,1-3 0,0 2 0,0-1 0,0 0 0,0 1 0,0-1 0,0 1 0,0 1 0,0-2 0,0 1 0,0-1 0,0 0 0,0 0 0,5-1 0,-1-2 0,2-1 0,0-1 0,-2 1 0,1 1 0,0 1 0,-1 0 0,0 1 0,0 0 0,0 0 0,0-1 0,1 0 0,-2 0 0,2 1 0,0-1 0,-1 1 0,2-1 0,-3 0 0,1 0 0,1 1 0,-2-1 0,2 1 0,-2 0 0,1 0 0,0 0 0,0-1 0,0 1 0,0-1 0,0 2 0,-1-2 0,1 1 0,0-1 0,1 1 0,-2-1 0,1 1 0,-1 0 0,0 1 0,0-1 0,1 0 0,-2 0 0,2 0 0,-1 1 0,0 0 0,0-2 0,0 1 0,1 0 0,0 0 0,0 0 0,-1 0 0,1-1 0,0 0 0,0 1 0,1-2 0,-1 2 0,1-1 0,0 0 0,-1 0 0,1 1 0,-2-2 0,2 2 0,0-1 0,-1-1 0,2 1 0,-3-1 0,2 2 0,0 0 0,-2-1 0,3-1 0,-3 1 0,3 0 0,-1 1 0,-1 0 0,1-1 0,-2 0 0,1 0 0,1 0 0,0 0 0,-1 0 0,0 0 0,0 0 0,1 1 0,-2-1 0,2 0 0,-2 1 0,2-2 0,0 3 0,0-3 0,-2 2 0,2-1 0,-2 1 0,1 1 0,-1-2 0,1 2 0,-1-2 0,1 1 0,1-1 0,-2 1 0,2 0 0,-1-1 0,0 2 0,-1-3 0,1 3 0,0-2 0,0 1 0,0 1 0,-1-3 0,1 3 0,0-3 0,-1 3 0,2-3 0,-3 3 0,3-3 0,-1 3 0,0-4 0,2 3 0,-3-2 0,2 1 0,0 1 0,-1-3 0,2 3 0,-3-1 0,1 1 0,1 0 0,-2-2 0,3 2 0,-3-1 0,2 0 0,-1 0 0,1-1 0,-1 2 0,1-2 0,-1 2 0,0-1 0,0 1 0,0 0 0,-1 0 0,1 0 0,0-1 0,0 0 0,2-2 0,-2-7 0,-1 4 0,-1-7 0,0 6 0,2 1 0,1-2 0,-1 1 0,1 1 0,0-1 0,-1 1 0,2 0 0,-2 0 0,1 0 0,0 0 0,0 0 0,0 0 0,0-1 0,0 2 0,0-2 0,0 2 0,0-2 0,0 1 0,-1-1 0,2 0 0,-1 0 0,-2 1 0,3 0 0,-2-2 0,0 2 0,1-2 0,-2 1 0,2 0 0,-1-1 0,0 0 0,-1 0 0,1-1 0,-2 1 0,1-1 0,0 0 0,-2 0 0,3 1 0,-2-1 0,2 1 0,-2-1 0,3 1 0,-3-1 0,2 1 0,-1-1 0,0 2 0,1-2 0,0 2 0,-1-1 0,2 0 0,-2 0 0,1 0 0,-1 0 0,1 1 0,0-1 0,0 2 0,1-2 0,0 1 0,-1 0 0,0 0 0,1 0 0,-1 1 0,2 0 0,-2-1 0,0 1 0,3-1 0,-3 1 0,1-1 0,-1 1 0,1-1 0,0 1 0,-1 0 0,1 0 0,0 0 0,-1 1 0,1-1 0,0-2 0,-1 2 0,1-2 0,-2 1 0,1-1 0,0 0 0,-1 0 0,-14 10 0,7-5 0,-11 9 0,13-10 0,0 2 0,-5 1 0,4 0 0,-4 1 0,4-1 0,-1-2 0,-2 4 0,2-2 0,0 1 0,0 0 0,2 0 0,-3 1 0,1-1 0,0-1 0,1 1 0,-1-1 0,0 2 0,1-1 0,-2 0 0,1-1 0,0 0 0,10-14 0,-5 7 0,11-10 0,-8 10 0,1 2 0,0-2 0,0 0 0,2 0 0,-1-1 0,2 0 0,-2 0 0,0 1 0,0-1 0,-1 2 0,0-2 0,0 1 0,0 0 0,0-1 0,0 1 0,1-1 0,-1-1 0,1 2 0,0-1 0,1 1 0,-2 0 0,0-1 0,0 2 0,1-2 0,-1 2 0,-1-1 0,1 0 0,-1 2 0,1-3 0,0 1 0,0-1 0,2 0 0,-1 1 0,-1 0 0,0-1 0,-1 2 0,0-1 0,1 1 0,-2 0 0,1-1 0,1 2 0,0 1 0,1-4 0,-3 4 0,0-5 0,1 2 0,-2 1 0,3-2 0,-2 1 0,0 0 0,1 0 0,-1 0 0,1 0 0,0 0 0,-1 0 0,0 0 0,1 0 0,-2 0 0,2-1 0,-1 2 0,0-2 0,0 1 0,0-1 0,-1 0 0,2-1 0,-2 2 0,2-2 0,0 1 0,-2 0 0,2-2 0,-1 2 0,-1 0 0,1-1 0,0 1 0,-1 0 0,1 1 0,-1-1 0,1 0 0,-1-1 0,1 1 0,-1 0 0,1 1 0,-1-2 0,1 2 0,-1-1 0,1 0 0,-1 1 0,1-1 0,-1 0 0,1 1 0,0-2 0,0 2 0,0-1 0,1 0 0,-1 2 0,1-4 0,-1 4 0,0-1 0,1-1 0,-1 1 0,0-1 0,0 0 0,-1 1 0,3-2 0,-2 0 0,2 1 0,-3 0 0,1 1 0,1-2 0,-2 2 0,2-1 0,-2 1 0,2 0 0,-1-1 0,0 1 0,1-2 0,-2 3 0,2-2 0,-2 1 0,1-1 0,-1 0 0,0 1 0,0-1 0,-9 18 0,5-11 0,-8 15 0,7-15 0,2 1 0,-3 2 0,2 0 0,-2 1 0,1 0 0,1-4 0,-1 5 0,0-4 0,1 2 0,-3 0 0,2-1 0,-3 2 0,3-1 0,-2 0 0,3-1 0,-3 1 0,2-1 0,-1 0 0,2 1 0,-2-2 0,1 2 0,-1-1 0,0 2 0,0 0 0,-1 2 0,0-1 0,1 2 0,-1-2 0,0 0 0,3-2 0,-1-1 0,2 2 0,1-20 0,0 12 0,2-15 0,-2 15 0,0-1 0,0-4 0,0 3 0,0-4 0,0 4 0,0 0 0,9 10 0,-5-3 0,7 8 0,-9-6 0,1-3 0,0 4 0,0-3 0,1 2 0,0-1 0,-1-1 0,2 2 0,-12 0 0,6-3 0,-9 3 0,8-2 0,1 0 0,-2 3 0,0-2 0,1 1 0,0 0 0,1 1 0,0-1 0,0 0 0,1 0 0,-2 0 0,2 1 0,-2-1 0,2 0 0,0 1 0,0-1 0,7-16 0,-5 7 0,5-12 0,-5 11 0,0 1 0,1-3 0,-1 2 0,1-2 0,-2 2 0,2 1 0,-2-3 0,0 2 0,2-2 0,-3 1 0,2 0 0,0 0 0,1-2 0,1 1 0,-1-2 0,2 2 0,0-1 0,-1 2 0,0-1 0,-2 3 0,1-1 0,0 2 0,0-1 0,1-1 0,-1 1 0,1 0 0,-1-1 0,0 3 0,2-3 0,-1 0 0,0 0 0,-1 1 0,1 1 0,-1 0 0,0-2 0,-1 0 0,-1 0 0,2-1 0,-1 2 0,2-2 0,-2 0 0,1 1 0,1-2 0,-1 2 0,1-1 0,-2 0 0,1 0 0,0-1 0,-1 2 0,1 0 0,0-1 0,-2 1 0,1 0 0,-1 0 0,1-2 0,-1 3 0,0-2 0,2 1 0,-3 0 0,2-1 0,-1 1 0,2 0 0,-1 0 0,1 0 0,0-2 0,-2 1 0,2 0 0,-2 2 0,2-2 0,-1 2 0,0-1 0,0 17 0,-1-7 0,-1 14 0,0-14 0,-1 2 0,-1 0 0,-1-2 0,0 3 0,1-2 0,0-1 0,0 0 0,0 0 0,0 0 0,0 0 0,-1-1 0,2 1 0,-1 0 0,1 0 0,0 1 0,0 0 0,0-1 0,0 0 0,-1 1 0,1-2 0,-1 2 0,1-1 0,-2-1 0,1 3 0,6-22 0,-2 13 0,3-16 0,-3 14 0,0 0 0,2-4 0,-2 4 0,2-4 0,-2 3 0,0 0 0,0-2 0,0 3 0,1-2 0,-1 2 0,0-1 0,0 0 0,0 0 0,-1 0 0,0 1 0,0-2 0,0 1 0,0-1 0,1 1 0,-1 1 0,1-1 0,1 0 0,0-1 0,1 1 0,0-1 0,1 0 0,-1 1 0,0 1 0,0 0 0,-1 1 0,1 0 0,1-1 0,-2 0 0,1 1 0,-1-5 0,0 5 0,0-3 0,1 3 0,-2 0 0,3-1 0,-3 0 0,-3 16 0,-2-6 0,-2 13 0,-1-10 0,3-2 0,-1-1 0,1 0 0,1-2 0,-1 1 0,1-2 0,-2 4 0,1-3 0,0 3 0,1-5 0,0 4 0,2-1 0,-2 0 0,0 1 0,0-2 0,0 2 0,-1-2 0,2 2 0,-1-1 0,2-1 0,-3 3 0,10-22 0,-5 12 0,6-16 0,-5 13 0,-1 1 0,0 0 0,-1 0 0,1-1 0,0 1 0,-1-1 0,1 0 0,0 1 0,-2 0 0,3 0 0,-2-1 0,0 0 0,0 0 0,0 2 0,0-1 0,2-1 0,-1 1 0,1-2 0,0 2 0,0 1 0,-1-1 0,2 1 0,-2-1 0,1 1 0,-1-1 0,0-1 0,1 2 0,0-2 0,0 2 0,1-1 0,0 0 0,1 0 0,-1-1 0,1 2 0,-2 1 0,1 0 0,0 0 0,-2-3 0,1 0 0,0-3 0,2 2 0,0-2 0,1 0 0,0 1 0,-2-1 0,1 2 0,-2 1 0,1 2 0,-2 1 0,1-3 0,-1 0 0,0 1 0,1-1 0,-1 3 0,1-2 0,1-1 0,-2 1 0,2-2 0,-2 4 0,1-2 0,-1 0 0,1 0 0,0-2 0,-1 3 0,-1-1 0,3-1 0,-2 0 0,1-1 0,0 1 0,0 1 0,-2 0 0,1-2 0,0 1 0,1 0 0,-1 0 0,1 1 0,0-2 0,-1 0 0,1-1 0,0 0 0,0 0 0,0 3 0,-1-1 0,1 1 0,-1 1 0,1-1 0,-2 0 0,1 1 0,-1-1 0,2-1 0,-1 1 0,1-1 0,-1 2 0,1 0 0,0-2 0,-1 0 0,1 0 0,-2 1 0,2 1 0,-2-2 0,0 2 0,2-3 0,-3 4 0,2-3 0,-1 1 0,3-1 0,-1 0 0,0 0 0,0 1 0,0 0 0,-1-1 0,1 1 0,-2 0 0,2 0 0,-2-1 0,1 1 0,1 0 0,-1 1 0,-3-5 0,2 4 0,-3-6 0,4 7 0,-2 1 0,4-3 0,-3 3 0,3-5 0,-3 5 0,0-3 0,2 0 0,-2 1 0,2-2 0,0 0 0,-2 2 0,1-1 0,0 1 0,-1 1 0,3-3 0,-3 2 0,3-1 0,-3 1 0,1 1 0,-1-2 0,1 1 0,-1 0 0,2 0 0,-2-1 0,1 0 0,-2 1 0,3-2 0,-3 0 0,1 0 0,1-1 0,-2 4 0,1-3 0,-1 2 0,0 0 0,1-1 0,0 0 0,0 1 0,0-2 0,-1 2 0,3 0 0,-2-3 0,1 3 0,-1-2 0,-1 3 0,1-2 0,0-1 0,1 1 0,0-1 0,-2 3 0,3-1 0,-3-1 0,1 1 0,0-2 0,-1 4 0,2-2 0,0-1 0,-2 1 0,4-3 0,-4 3 0,2-2 0,0 3 0,-1-1 0,0 0 0,0 0 0,0-2 0,2 3 0,-2-2 0,1 1 0,-2 1 0,2-3 0,0 3 0,0-1 0,1-1 0,-1 3 0,0-2 0,1 0 0,-1 0 0,0-2 0,1 1 0,-1 1 0,-1 0 0,0 0 0,-1-2 0,2 2 0,-2-1 0,1 1 0,-1 0 0,0-1 0,0 1 0,0 0 0,0 0 0,0-1 0,0 1 0,0 0 0,0 0 0,0 0 0,0-1 0,0 0 0,0 0 0,0 0 0,0 1 0,0-1 0,0 0 0,0 0 0,0 0 0,0-1 0,0 2 0,0-4 0,0 4 0,0-3 0,0 0 0,0 0 0,0 1 0,0-2 0,0 4 0,0-2 0,0 3 0,1-2 0,0-2 0,0-4 0,-1-4 0,0 1 0,0 0 0,0 3 0,0-1 0,0 2 0,0 1 0,0 3 0,0-1 0,0 2 0,0-1 0,0 2 0,0 0 0,0-2 0,0 2 0,0-2 0,1 1 0,-1 0 0,2-1 0,-1 1 0,-1 0 0,3-1 0,-3 3 0,1-1 0,0 0 0,-1 0 0,1-1 0,1 1 0,-1 0 0,1-2 0,0 1 0,-2 0 0,1 0 0,0 1 0,0 0 0,0 0 0,-1-1 0,1 1 0,-1-2 0,2 2 0,-2-2 0,0 2 0,0-1 0,0 1 0,0 0 0,0-1 0,0 1 0,0-1 0,0 1 0,0 1 0,0-3 0,0 3 0,0-4 0,0 4 0,0-3 0,0 3 0,0-2 0,0 0 0,0 1 0,0-1 0,0 1 0,0 0 0,0-1 0,0 1 0,0 0 0,0-1 0,0 1 0,0-1 0,-2 1 0,2 0 0,-1-1 0,0 0 0,1 0 0,-3 2 0,3-2 0,-1-1 0,0 3 0,1-3 0,-1 3 0,0-2 0,0 1 0,-1 0 0,2 0 0,-3-1 0,3 1 0,-2 0 0,1 0 0,-1-1 0,2 1 0,-3-2 0,2 2 0,-1-2 0,0 2 0,0-1 0,0 1 0,-1 0 0,2 0 0,-2-1 0,2 1 0,-2-1 0,0 0 0,2 1 0,-1 0 0,1-2 0,0-2 0,1-2 0,0-1 0,0 3 0,0-4 0,0 4 0,0 1 0,0-1 0,-1 4 0,1-2 0,-1 3 0,1-3 0,0 3 0,0-3 0,0 2 0,0 1 0,-1-3 0,-1 3 0,1-3 0,0 1 0,0 1 0,1-1 0,-2 0 0,2 1 0,0 0 0,-1-2 0,1 2 0,-1 0 0,0-1 0,-1 2 0,0-2 0,0-1 0,0 3 0,2-2 0,-2 2 0,1-1 0,0 0 0,0-2 0,0 3 0,-2-2 0,1 1 0,0 1 0,-1-2 0,0 2 0,1 0 0,-1-3 0,2 3 0,-2-4 0,2 3 0,-1-2 0,0 1 0,2 0 0,-3-2 0,3 1 0,-3-2 0,2 2 0,-1-1 0,0 2 0,0-1 0,-1 1 0,2 0 0,0-1 0,-1 0 0,1 2 0,-1-3 0,0 2 0,0-1 0,1 2 0,-1 0 0,0-1 0,0 2 0,-1-1 0,1 1 0,0-1 0,-1-1 0,2 0 0,-2 0 0,1 1 0,0 1 0,-1-1 0,0 1 0,0-3 0,0 3 0,-1-2 0,2 2 0,-2 0 0,1-1 0,-1 1 0,0-3 0,1 2 0,-2-2 0,2 2 0,-1 1 0,1-1 0,0 1 0,-1 0 0,0 0 0,0 0 0,2 0 0,0-1 0,2-2 0,0 2 0,-2-3 0,2 5 0,-1-3 0,-1-1 0,2 3 0,-2-3 0,2 3 0,-3-3 0,3 2 0,-1 0 0,0-1 0,-1 0 0,1 1 0,-1-1 0,1 2 0,1-2 0,-2 0 0,1 0 0,-1 0 0,1 3 0,-2-4 0,1 3 0,-1-2 0,1 2 0,-1-2 0,1 0 0,-1 1 0,2 0 0,-3 2 0,3-2 0,-3 0 0,2 1 0,-1-1 0,1 1 0,-2-1 0,2 1 0,-2 0 0,1 0 0,0 0 0,-1-1 0,1 0 0,0 1 0,-2-1 0,2 1 0,-1 0 0,0 0 0,2-1 0,-3 1 0,2-1 0,-1 1 0,0-1 0,1 1 0,-2-1 0,2-1 0,-2 2 0,2-1 0,-2 0 0,1-1 0,0-1 0,-1 2 0,1 0 0,-2-2 0,2 1 0,-1 0 0,1 0 0,0 0 0,-1 1 0,1-3 0,-1 5 0,1-4 0,0 3 0,-1-1 0,2 0 0,-2-1 0,2 2 0,-2-1 0,3 3 0,-2-3 0,0 2 0,-1-3 0,1 3 0,-1-3 0,1 2 0,1 0 0,0-1 0,-1 1 0,1 0 0,-1-1 0,0 0 0,0 1 0,0-1 0,0 3 0,2-2 0,-2-3 0,2 1 0,-1-3 0,1 4 0,0 0 0,1 0 0,-2-1 0,0 2 0,1-3 0,-1 4 0,2-4 0,-1 2 0,0 0 0,0-2 0,1 4 0,-2-4 0,2 3 0,0-1 0,-3 0 0,3 2 0,-3-3 0,1 1 0,1 1 0,-2-1 0,1 1 0,0 0 0,-1-1 0,1 2 0,0-3 0,-1 3 0,0-2 0,2 2 0,-2-2 0,1 1 0,0 0 0,0-1 0,-1 2 0,1-2 0,0 2 0,0-2 0,-2 1 0,2 0 0,-2-1 0,2 1 0,-1-1 0,1 0 0,0 0 0,-1-1 0,0 1 0,1 0 0,-2 0 0,2-1 0,-1 1 0,0 0 0,2 0 0,-2-1 0,0 1 0,1 0 0,-1-1 0,0 1 0,2 1 0,-3 0 0,2 1 0,-2 0 0,1-3 0,-1 3 0,1-2 0,-1 1 0,2 1 0,-3-3 0,3 3 0,-2-1 0,3 0 0,-2 1 0,0-2 0,-1 1 0,1 1 0,-1-1 0,2 0 0,-1 0 0,1-1 0,-1 1 0,1-2 0,0 3 0,-1-2 0,2 0 0,-1 1 0,1-2 0,-1 1 0,-1 1 0,0-1 0,0 1 0,-1-2 0,2 3 0,-2-2 0,2 2 0,0-1 0,-2 0 0,2 0 0,-1 1 0,-1-1 0,2 0 0,-1 0 0,-1 0 0,2 1 0,-3-1 0,3 0 0,-1 1 0,-1-1 0,2 1 0,-1 0 0,-2-2 0,3 2 0,-1 0 0,-1-2 0,0 2 0,0-3 0,0 3 0,2-1 0,-2 0 0,0 0 0,1-1 0,-1 1 0,1 0 0,1 0 0,-1 1 0,-1-2 0,1 0 0,0 2 0,0-2 0,1 2 0,0-1 0,-1-1 0,1 1 0,-2 1 0,1-1 0,0 1 0,-1-1 0,1 2 0,-1-1 0,2 1 0,-3-1 0,2-1 0,-2 2 0,3-1 0,-2 1 0,0-2 0,0 1 0,-1-1 0,2 2 0,-2-1 0,0-1 0,1 2 0,0-2 0,1 2 0,-2-1 0,2 3 0,-2-4 0,1 3 0,1-2 0,-2 1 0,2-1 0,-1 1 0,0 0 0,1-1 0,-1 1 0,0 0 0,0-1 0,1 0 0,0 0 0,-1 0 0,2-1 0,-1 2 0,0-4 0,1 2 0,-1 0 0,1-1 0,0 2 0,0-2 0,0 0 0,0 2 0,-2-3 0,2 4 0,-1-2 0,-1 2 0,1 0 0,-1-1 0,-1 1 0,3 0 0,-2-1 0,0 1 0,1-1 0,-1 1 0,0 1 0,0 0 0,-1 1 0,1 1 0,0 2 0,2 1 0,1 2 0,-1-2 0,2 1 0,-2 1 0,1-3 0,-1 3 0,0-2 0,1 0 0,-1 3 0,0-4 0,1 2 0,-2 1 0,3-2 0,-3 2 0,1-1 0,1 1 0,-1-1 0,0 0 0,1 0 0,-1 0 0,0 2 0,1-1 0,-2 2 0,1-3 0,-1 4 0,-1-1 0,2 1 0,-2 1 0,1-1 0,-1 0 0,2 1 0,-3-1 0,3 1 0,-3 0 0,3 1 0,-4 0 0,2 1 0,-3-1 0,2 3 0,-2 0 0,1 0 0,-3 0 0,2 0 0,-1-1 0,0 2 0,2-3 0,-2 1 0,2-2 0,1 0 0,2-4 0,1 1 0,1-2 0,1 2 0,1 1 0,-3 0 0,-2 3 0,-6 2 0,1 1 0,-2 1 0,1-1 0,1 0 0,0-1 0,-2 1 0,4-2 0,-3-1 0,3-1 0,-2-2 0,3 0 0,-2 0 0,1 0 0,-2 1 0,1-1 0,-3 4 0,0 0 0,-2 2 0,3-3 0,-2 1 0,0 1 0,0-2 0,0 4 0,2-6 0,1 1 0,1-2 0,-1 1 0,1-1 0,0-1 0,-1 3 0,1-3 0,-1 5 0,1-3 0,-1 3 0,0-4 0,0 3 0,3-3 0,-1 0 0,2-1 0,0 3 0,1-2 0,-1 1 0,0-3 0,0 1 0,2-1 0,0 0 0,0 2 0,1-2 0,-4 4 0,2-2 0,0 2 0,-1-3 0,3 1 0,-2-2 0,2 1 0,-1-2 0,1 0 0,1 0 0,-1 0 0,0 0 0,-1 4 0,-1 1 0,0 0 0,0 3 0,1-1 0,-2 2 0,1 0 0,-1 1 0,2-1 0,-2 2 0,2 0 0,-1 0 0,2 0 0,-1-2 0,0 5 0,2-9 0,-3 5 0,0-5 0,-5 4 0,-3 7 0,0-4 0,-3 9 0,3-10 0,0 5 0,1-6 0,3-1 0,3-5 0,2-1 0,1-3 0,-1 2 0,1-2 0,-1 2 0,0 1 0,-1 2 0,-2 1 0,1 1 0,-2 1 0,2-1 0,-1 0 0,1-3 0,3-1 0,-1-1 0,1 1 0,0 1 0,0-1 0,0 3 0,0-1 0,-2 3 0,1 1 0,0 2 0,0 2 0,2-1 0,-1 3 0,2-3 0,-2 3 0,3-4 0,-2 2 0,2-2 0,0 0 0,0 0 0,-1 0 0,0 0 0,0-1 0,1-1 0,0 2 0,0-4 0,0 1 0,0 1 0,0 7 0,0-3 0,0 6 0,0-8 0,1 2 0,0-4 0,2 4 0,-3-6 0,3 1 0,-2-1 0,1-1 0,0 1 0,1-1 0,0 3 0,1-2 0,-1 1 0,0 1 0,0-2 0,1 3 0,-1-3 0,0 3 0,0-1 0,1 0 0,-1 2 0,0-2 0,0 0 0,1 1 0,-1-1 0,2 9 0,-1-3 0,-1 4 0,0 1 0,-2-7 0,2 7 0,-1-8 0,2 1 0,0-4 0,-1-2 0,-1 2 0,-2-1 0,0 3 0,0 0 0,0 4 0,0-3 0,0 8 0,0-6 0,2 2 0,-2-5 0,2-4 0,-1-4 0,-1-4 0,1-1 0,-3-18 0,-2 8 0,-2-20 0,-1 12 0,2-3 0,-2-1 0,4 2 0,-4-3 0,1 0 0,1 2 0,0-2 0,0 2 0,1 0 0,-2-4 0,2 1 0,-2-4 0,3 0 0,-1-1 0,0 2 0,0-3 0,1 6 0,-1-2 0,0 0 0,0 7 0,0-4 0,-1 6 0,2-3 0,-2-4 0,2 2 0,0-1 0,3 2 0,-2 2 0,2 2 0,-2-1 0,2 6 0,0 0 0,0 4 0,0 20 0,0-3 0,2 21 0,0-7 0,2 3 0,0-2 0,0 8 0,-2-14 0,0 14 0,-2-12 0,0 2 0,0-2 0,0-4 0,0-1 0,0 0 0,0-2 0,0 2 0,0-2 0,0 0 0,-1 0 0,-1-1 0,-1-1 0,0 0 0,1-3 0,-1 1 0,3-1 0,-2 3 0,2-2 0,0 1 0,0-1 0,0 1 0,0-1 0,0 2 0,0-3 0,2 0 0,-1 1 0,2-1 0,1 1 0,-1-2 0,1 1 0,-1-2 0,3 3 0,-1-2 0,1 1 0,-1-2 0,0 1 0,0-1 0,-1-1 0,2 0 0,-1 2 0,1-2 0,1 2 0,-1-3 0,1 3 0,0 0 0,5 4 0,-3 3 0,5 3 0,0 4 0,0-2 0,2 5 0,-2-2 0,0-4 0,1 5 0,-2-9 0,1 6 0,0-5 0,-5-2 0,3-1 0,-7-6 0,2 0 0,-4-5 0,1-1 0,-3 0 0,0 5 0,1 4 0,-1 2 0,6 3 0,-1 0 0,4 2 0,-3-1 0,3-3 0,-3-1 0,3 0 0,-4-2 0,4 0 0,0 2 0,0-3 0,2 3 0,-2-2 0,0 1 0,0 1 0,0-3 0,-2-1 0,0-2 0,-4-2 0,1 0 0,-2-2 0,1-1 0,-2 1 0,2-1 0,0 1 0,1 0 0,-1 0 0,1 2 0,0 0 0,2 1 0,-1 0 0,1-2 0,0 2 0,-1-1 0,3 3 0,-3-2 0,1 1 0,1 0 0,0 2 0,0 0 0,0 2 0,-1 0 0,2 0 0,-1 2 0,2 0 0,-3 0 0,3 2 0,-3-3 0,1 1 0,1 6 0,-2-9 0,2 4 0,-3-6 0,-2-1 0,2 3 0,-3-3 0,3 4 0,-2-3 0,1 1 0,0 1 0,0-3 0,0 1 0,-2-2 0,2-2 0,-2 1 0,2-1 0,-2-1 0,1 0 0,0-1 0,-1 1 0,2-1 0,-1 1 0,0-1 0,1 2 0,-1-1 0,1 0 0,-1-1 0,2 1 0,-3-3 0,3 2 0,-3-1 0,3 0 0,-3 1 0,2-2 0,0 1 0,-1-1 0,2-1 0,-1 2 0,0-2 0,0 1 0,-1 1 0,1-2 0,0 2 0,1-1 0,-2 0 0,2 0 0,-2-1 0,1 0 0,1-1 0,-1 0 0,0 0 0,0 0 0,0 0 0,2 0 0,0 0 0,2 0 0,-1 0 0,1 0 0,0 0 0,-1-2 0,-1 1 0,0-2 0,-2 2 0,0-2 0,1 2 0,-1-2 0,0 0 0,-1 1 0,2-2 0,-3 2 0,3-2 0,-3 0 0,2 1 0,-2-2 0,1 1 0,0-1 0,2-2 0,-1 2 0,2-4 0,-1 2 0,2-2 0,-3 2 0,1-1 0,-1 2 0,1-2 0,-1 2 0,1-1 0,-2 3 0,-1 1 0,1-1 0,-1 1 0,0-3 0,-1 0 0,-8 20 0,3-10 0,-3 18 0,3-18 0,3 0 0,-3 2 0,0-2 0,-1 2 0,0-2 0,1-1 0,0 1 0,-1 1 0,2-1 0,-3 1 0,3-2 0,-2 1 0,1 1 0,1-1 0,-2 1 0,4 0 0,-4-1 0,4 2 0,-1-1 0,1 0 0,0 1 0,-1-1 0,1 1 0,-3-1 0,2-1 0,-2 1 0,-1-1 0,-1 0 0,1 1 0,1-3 0,-1 3 0,0-1 0,0-1 0,0 2 0,1-3 0,-1 3 0,13-17 0,-3 5 0,11-13 0,-2 6 0,2-2 0,5-4 0,4-1 0,-4 1 0,3 1 0,-4 2 0,-1-2 0,0 2 0,-6 1 0,0 4 0,-3-1 0,-3 4 0,1-3 0,0 1 0,3-5 0,-2 0 0,5-4 0,-4 4 0,1 1 0,0-1 0,-2 2 0,1 0 0,-4 5 0,-3 2 0,1 3 0,-2 1 0,2-1 0,-2 0 0,2-1 0,0 0 0,2-2 0,-1 1 0,3-3 0,-3 2 0,1 0 0,0-2 0,-1 2 0,2-2 0,-3 0 0,1-3 0,2-1 0,3-7 0,3-3 0,4-6 0,1-1 0,-2 4 0,0 3 0,-6 4 0,3 0 0,-5 4 0,0 2 0,-3 6 0,-2 0 0,0 3 0,0-3 0,0 2 0,3-6 0,1-2 0,5-5 0,-2 1 0,1-2 0,-2 4 0,-1-2 0,1 0 0,-3 0 0,1 2 0,-2 0 0,1 3 0,1-5 0,0 2 0,5-7 0,0 2 0,3-8 0,0-1 0,3-5 0,-2 0 0,5-1 0,-5 4 0,4-4 0,-1 5 0,1-1 0,0 1 0,2 1 0,1-2 0,2 1 0,-5 6 0,1-1 0,-10 9 0,4-3 0,-7 6 0,-1 3 0,-4 3 0,-2 1 0,0 2 0,-15 5 0,4 3 0,-15 7 0,5 3 0,-3 7 0,-5 1 0,-13 17 0,-4 1 0,-15 13 0,-8 2 0,-3 5 0,9-10 0,-5 13 0,14-16 0,-9 13 0,6-8 0,8-4 0,7-7 0,5-2 0,5-5 0,0 0 0,4-4 0,7-5 0,-1 1 0,7-6 0,-6 9 0,3-5 0,0 4 0,3-6 0,2 2 0,-2 2 0,-2 4 0,-2 4 0,-2 3 0,-3 7 0,-3-1 0,-2 2 0,2-6 0,6-10 0,0 1 0,6-11 0,-1 4 0,2-4 0,4-8 0,1-1 0,4-5 0,0 0 0,1-1 0,-3-15 0,-2 3 0,-2-15 0,-5-4 0,-3-3 0,-5-18 0,4 8 0,-7-14 0,7 5 0,-7-12 0,-5-20 0,4 6 0,-2 2 0,6 2 0,0 16 0,0-7 0,-3 1 0,4 7 0,1 2 0,2 5 0,7 12 0,-2 1 0,4 8 0,1-1 0,-1 2 0,1 4 0,3 1 0,-2 3 0,4 0 0,-1 6 0,2-1 0,1 5 0,-1 0 0,2 3 0,-2 20 0,2-2 0,0 21 0,0-4 0,8 22 0,-2-9 0,11 20 0,-4-13 0,3 2 0,-6-10 0,1 3 0,-5-17 0,1 7 0,-1-9 0,-3-7 0,-1-5 0,-1-7 0,-1-2 0,0-3 0,-9-10 0,-2-5 0,-12-11 0,0-4 0,-4-4 0,0-5 0,-1-2 0,2-4 0,1 2 0,2 1 0,5 9 0,0-2 0,7 9 0,-3-5 0,3 4 0,0 4 0,2 1 0,3 4 0,1 1 0,2 5 0,0 0 0,2 7 0,-1 14 0,7-1 0,3 15 0,14 5 0,2 7 0,12 16 0,-8-11 0,9 14 0,11 10 0,-13-14 0,21 26 0,-22-29 0,7 10 0,-2-5 0,-12-18 0,0 1 0,-11-14 0,1-2 0,-7-5 0,1-4 0,-6-8 0,1 2 0,-3-6 0,-6-17 0,-3 0 0,-7-17 0,0 2 0,2 7 0,0 0 0,4 9 0,-1 3 0,4 5 0,0 3 0,1 18 0,2 2 0,0 19 0,1 2 0,6 7 0,7 7 0,8 1 0,4 2 0,0-2 0,-9-18 0,3 2 0,-9-13 0,3 1 0,-2-6 0,-3-6 0,-2-4 0,-2-3 0,-1-1 0,1-3 0,4 0 0,-1-1 0,3 0 0,-3 0 0,1-2 0,-2-1 0,4-6 0,-2-1 0,8-8 0,-1-1 0,5-7 0,5-4 0,1-3 0,3-2 0,-2 2 0,-8 9 0,3 0 0,-7 6 0,2-1 0,-2 0 0,-1 1 0,-3 3 0,5-6 0,-3 5 0,4-6 0,-1 5 0,4-7 0,3 2 0,-5 4 0,2-3 0,-7 8 0,1-1 0,-3 3 0,-3 3 0,2-1 0,-3 3 0,7-4 0,-6 4 0,6-3 0,-3 2 0,2 0 0,0-1 0,-3 2 0,1 1 0,-5 1 0,0 1 0,-3 2 0,-17 16 0,2 0 0,-23 18 0,5-4 0,-5 5 0,7-8 0,-10 16 0,11-16 0,-9 12 0,7-8 0,4-2 0,-1 0 0,0 2 0,0-2 0,-2 3 0,7-8 0,-6 4 0,8-10 0,-2 1 0,1-4 0,7-4 0,-2-3 0,4-1 0,-1-5 0,-1 1 0,-1-2 0,-1-2 0,-3-5 0,1-2 0,-2-10 0,2 2 0,2-3 0,-2-5 0,5 3 0,-4-8 0,4 3 0,2-3 0,0-6 0,1-1 0,2-2 0,1-8 0,-1-21 0,2 9 0,-2-13 0,0 22 0,-1 3 0,0 13 0,-2 2 0,2 10 0,-4-15 0,5 11 0,-3-12 0,4 18 0,0-2 0,1 3 0,2 6 0,0 4 0,2 3 0,-8 11 0,1-13 0,-8 2 0,-2-21 0,-1-3 0,-1-10 0,0 1 0,3-7 0,2 6 0,2-3 0,1 4 0,2 2 0,3 1 0,1 5 0,2-1 0,2 8 0,0-2 0,2 6 0,0-1 0,0 1 0,-1 3 0,0 2 0,0 5 0,1 1 0,-1 0 0,0 4 0,0-2 0,0 2 0,0-1 0,0 1 0,1-2 0,0 3 0,0-2 0,-5 20 0,1-3 0,-5 19 0,1-3 0,0 3 0,0 3 0,-1 6 0,0-2 0,0 12 0,0-6 0,1 11 0,2-7 0,1-9 0,1 3 0,0-15 0,0 7 0,2-11 0,0-2 0,2-9 0,0-1 0,0-6 0,0 3 0,0 0 0,0 1 0,0 1 0,0-2 0,0-2 0,0 1 0,-1-1 0,1 0 0,-6-20 0,3-11 0,-3-28 0,4-14 0,2-15 0,0 12 0,0-19 0,0 21 0,0 6 0,0 0 0,0 24 0,0-7 0,0 12 0,0-7 0,0 14 0,0-9 0,0 11 0,0-4 0,0-5 0,0 0 0,0-5 0,0 13 0,0-8 0,0 8 0,0-5 0,0 4 0,0 0 0,0 7 0,0-2 0,0 9 0,0 1 0,0 4 0,0 2 0,0-2 0,0-8 0,0-7 0,0-8 0,0 6 0,0-16 0,0 20 0,0-20 0,0 9 0,0 0 0,2-6 0,2 8 0,3-4 0,3-2 0,-3 10 0,3-9 0,-3 14 0,-1-5 0,3 6 0,-6 7 0,2-2 0,-3 10 0,1-6 0,0 6 0,0-2 0,-1 0 0,5-4 0,-1-2 0,5-1 0,-1-1 0,-2 4 0,0-2 0,-3 6 0,1-2 0,-2 5 0,0 1 0,-1-3 0,1 0 0,3-7 0,2 0 0,-1-6 0,0 3 0,0-4 0,-1 0 0,1-11 0,-2 5 0,-1-1 0,1 6 0,-2 1 0,4 0 0,-3 1 0,5 2 0,-1 2 0,2 0 0,1 3 0,1 2 0,1 0 0,-2 5 0,1-3 0,-2 5 0,-2-2 0,-2 4 0,-2-1 0,-1 1 0,-1 10 0,-5 1 0,0 8 0,-5-3 0,1-5 0,0 2 0,-4 1 0,-1 3 0,-1 2 0,-2-3 0,2-1 0,-1-2 0,1-3 0,-1 1 0,1 0 0,0-2 0,1 0 0,-1-2 0,1 0 0,-1 0 0,1-1 0,1-1 0,1-1 0,1 0 0,0-2 0,0 0 0,3-1 0,-4 0 0,4 0 0,-3 2 0,1-2 0,-2 1 0,0 1 0,1-1 0,-3 1 0,2 0 0,-2 0 0,2 0 0,-3 0 0,1 0 0,1 1 0,-1 0 0,3 0 0,1-2 0,0 2 0,2-3 0,1 2 0,0 3 0,3 0 0,0 1 0,-1 1 0,0-4 0,-2 4 0,2-3 0,0 0 0,-1 2 0,1-2 0,0 2 0,0-1 0,0 0 0,0 1 0,0 1 0,0 2 0,0 3 0,-2 4 0,3 3 0,-1 5 0,2 3 0,0 3 0,0 6 0,0 4 0,0 1 0,6 1 0,-1-2 0,8-1 0,-2-2 0,-1-8 0,1-1 0,1-4 0,2 1 0,2-1 0,-1-4 0,-1-3 0,0-3 0,-3-3 0,0-4 0,-2-2 0,-4 2 0,-1 3 0,-4 6 0,0 6 0,1 3 0,2 2 0,1 9 0,0 5 0,1 13 0,2 5 0,2 7 0,1-3 0,3 6 0,3-6 0,1 7 0,3-3 0,2 1 0,-1-5 0,2-4 0,-9-22 0,4 7 0,-8-21 0,2 10 0,-1-8 0,-3-3 0,2-3 0,-5-6 0,3-1 0,-5-4 0,2-2 0,-2-2 0,0 0 0,0 4 0,0 7 0,1 5 0,0 5 0,2-4 0,-1 6 0,0-4 0,0 0 0,-1 3 0,-1-7 0,-1 4 0,2-3 0,-4-4 0,3 5 0,-2-5 0,2 0 0,-1 3 0,1-3 0,-1 6 0,1-1 0,-1-1 0,2 2 0,0 2 0,-1-6 0,1 6 0,-1-7 0,0-1 0,1-4 0,-2-4 0,0 0 0,1 0 0,-2 3 0,3 4 0,-1 5 0,3 6 0,1 7 0,0-3 0,0-1 0,-4-10 0,0-5 0,0-2 0,0-5 0,0 0 0,-1-2 0,1 3 0,0 2 0,0 4 0,2-1 0,0 4 0,1-4 0,1 1 0,-1-2 0,-1-1 0,0-2 0,-2-3 0,1-3 0,-1 1 0,1 1 0,1 0 0,2 1 0,-2 0 0,2-1 0,-2-1 0,-1 0 0,1-2 0,-2-13 0,0 5 0,-1-13 0,-2 9 0,0 0 0,0 0 0,0 1 0,2-5 0,0 0 0,1-5 0,1 0 0,1-6 0,1-2 0,4-4 0,-1-2 0,3 0 0,-2-1 0,3 1 0,-3 7 0,6-9 0,-3 10 0,5-9 0,-1 8 0,0-5 0,4 1 0,1-8 0,6-2 0,-1-2 0,6-2 0,-1 1 0,2-2 0,0 4 0,-1 1 0,-9 13 0,4-5 0,-10 12 0,3-6 0,-5 5 0,-1 0 0,0 3 0,-3 2 0,1-1 0,1 0 0,-1-1 0,4-1 0,-1 3 0,-3 0 0,2 2 0,-3 0 0,0 3 0,-3 0 0,-1 3 0,-4 3 0,-1 2 0,-8 19 0,-2-1 0,-14 19 0,-5 6 0,-6 3 0,-12 17 0,2 1 0,-10 6 0,16-13 0,-9 8 0,23-27 0,-14 11 0,15-13 0,-4-2 0,4-2 0,4-8 0,-5 2 0,6-2 0,-5 2 0,0 3 0,2-1 0,-4 5 0,9-8 0,-4 3 0,7-7 0,0 2 0,1-1 0,3-2 0,0-2 0,-1 4 0,4-6 0,-4 4 0,4-5 0,0-1 0,1 0 0,1-6 0,0 2 0,0-5 0,4-21 0,5-3 0,14-28 0,8 0 0,22-13 0,4-9 0,1 12 0,10-14-527,-11 15 527,11-7 0,-6 8 0,-3 10 0,-6 9 0,-5 4 0,-1 3 0,-10 7 0,-1 1 0,-9 6 527,0 0-527,-6 2 0,2 0 0,3-6 0,-10 9 0,7-6 0,-11 8 0,3-3 0,-1 2 0,-1 1 0,-3 2 0,0 1 0,-2 1 0,0 2 0,-3 1 0,0 0 0,-26 19 0,4-1 0,-31 23 0,3-1 0,-14 11 0,11-12 0,1 0 0,11-7 0,3-3 0,-4 3 0,7-2 0,6-7 0,7 0 0,4-5 0,6-3 0,1-1 0,3-4 0,2-2 0,-1 1 0,3-1 0,10-14 0,-6 7 0,9-10 0,-9 11 0,-1 1 0,4-5 0,-3 2 0,4-3 0,-2 2 0,2 1 0,2-2 0,1 0 0,1 0 0,1 0 0,1-2 0,0-1 0,1-1 0,2-4 0,-2 1 0,3-5 0,-3 2 0,1-7 0,2 1 0,0-6 0,3 1 0,-6 5 0,8-9 0,-9 15 0,8-12 0,-7 9 0,3-2 0,-2 1 0,-3 4 0,0 2 0,-4 3 0,-1 3 0,-2 2 0,-2 2 0,0 0 0,0 0 0,0-5 0,2-1 0,-1-2 0,3 1 0,-2 1 0,4 0 0,-3 0 0,1 2 0,-1 2 0,-2 0 0,0 2 0,-1 1 0,3 0 0,0 1 0,3-1 0,-2-1 0,2 0 0,1-1 0,-1 2 0,1-3 0,-1 3 0,-2-3 0,1 3 0,-2-1 0,1 2 0,-1 0 0,0 0 0,1 0 0,-1 1 0,1-2 0,0 3 0,2-1 0,-2 0 0,0 0 0,3-1 0,-3 1 0,4 0 0,-4 1 0,1 0 0,-2 0 0,2 0 0,-4 0 0,3 0 0,-3 0 0,1 2 0,-1 3 0,-2 1 0,-1 3 0,-1-2 0,0 2 0,1 0 0,-1-2 0,2-1 0,-2 0 0,0-1 0,0 1 0,-4-1 0,-7 3 0,-10 3 0,-5 3 0,-10 3 0,11-4 0,-6 0 0,7-1 0,-3 0 0,1 0 0,4-1 0,3-4 0,4 1 0,-1-1 0,3-1 0,-6 3 0,7-3 0,-4 2 0,3 0 0,-6 1 0,1 1 0,-5 3 0,1 3 0,0 1 0,-7 6 0,1 0 0,0 6 0,5-8 0,-1 5 0,5-9 0,-5 3 0,-6 3 0,5-6 0,-4 2 0,2-3 0,-2 0 0,-18 10 0,-3 5 0,-17 14 0,1 4 0,13-5 0,-10 9 0,32-25 0,-19 12 0,29-22 0,-12 8 0,16-15 0,-3 1 0,5-6 0,4-4 0,5-3 0,2-17 0,8-9 0,1-14 0,8-15 0,-1 3 0,4-12 0,-3 3 0,-3 4 0,-3 3 0,-2 2 0,0 6 0,-2-7 0,1 7 0,-2-10 0,3 2 0,1-7 0,1-4 0,1 3 0,3 1 0,-4 19 0,0 2 0,-4 13 0,0 0 0,-2 4 0,-1 7 0,0 4 0,0 4 0,0 6 0,0 25 0,0-3 0,0 20 0,0-12 0,0 1 0,2-1 0,-2-2 0,4 10 0,-1 0 0,1 11 0,1-11 0,-1 0 0,-2-11 0,1 1 0,-3-3 0,2-5 0,-2-5 0,0-4 0,0-4 0,-9-14 0,1-4 0,-8-17 0,1-5 0,-1-8 0,-3-7 0,-6-23 0,3 8 0,-2-21 0,8 7 0,1-9 0,9-1 0,0 15 0,6-4 0,0 38 0,0-20 0,0 28 0,0-6 0,0 13 0,0 9 0,0 7 0,0 5 0,0 21 0,-2 5 0,2 22 0,-5 15 0,5 7 0,-3 19 0,3 0 0,0-13 0,0 13 0,0-22 0,0 12 0,0-27 0,0-1 0,0-17 0,0 2 0,0-7 0,0-8 0,0-4 0,1-6 0,-1-1 0,-8-21 0,-5-9 0,-14-27 0,-7-18 0,-2-10 0,5 7 0,-4-14 0,10 24 0,-4-14 0,6 15 0,5 5 0,6 19 0,2-5 0,5 21 0,0-6 0,3 11 0,-1 6 0,3 4 0,-2 3 0,8 25 0,3 2 0,4 28 0,5-7 0,-3 9 0,1-5 0,-6-10 0,0 0 0,-5-10 0,2 1 0,-3-3 0,1-8 0,-2-4 0,-1-6 0,-1-4 0,-2-22 0,-3-7 0,-5-29 0,-2-8 0,-2-10 0,5 7 0,0-9 0,5 31 0,-2-18 0,3 20 0,-1-3 0,1 7 0,2 12 0,0 7 0,0 7 0,0 6 0,3 28 0,2 0 0,5 24 0,2-1 0,2 5 0,8 24 0,-1 3 0,5 12 0,-2 1-1024,0-1 1024,-13-41 0,0 1 0,2 2 0,-2-1-124,3 29 124,5 14 0,-9-24 0,4 10 0,-7-27 0,1 1 0,-4-27 0,0 9 1017,-1-14-1017,1-2 131,-1-7-131,-1-5 0,-1-2 0,-1-3 0,0-20 0,-3 5 0,-3-18 0,-3 10 0,-2-7 0,-1-4 0,0-9 0,2 0 0,3 5 0,1 0 0,4 7 0,0-3 0,2 2 0,0 6 0,4 1 0,2 7 0,5 1 0,-1 5 0,1 2 0,-4 3 0,0 3 0,-2-1 0,2 6 0,-3 5 0,3 6 0,-2 10 0,2 3 0,2 8 0,2 4 0,2 0 0,1 5 0,1-5 0,3 3 0,5-4 0,0-1 0,-2-12 0,0-1 0,-2-8 0,1-2 0,-2-1 0,-3-7 0,-2 0 0,-3-4 0,2-2 0,-3 0 0,3-1 0,-3-1 0,8-6 0,-3-1 0,6-6 0,0 3 0,0-4 0,-1 4 0,0-3 0,5-2 0,-8 3 0,12-9 0,-13 7 0,5-9 0,-2 2 0,-1-4 0,0 3 0,1-6 0,0 3 0,1-3 0,6-7 0,-4 8 0,1-1 0,-4 6 0,-6 5 0,0 1 0,-3 5 0,-3 4 0,-3 3 0,0 2 0,-16 14 0,-11 13 0,-23 18 0,-6 13 0,-12 10 0,18-13 0,-13 17 0,16-16 0,-10 9 0,19-17 0,-1-2 0,14-15 0,2 1 0,0-2 0,11-9 0,-1-1 0,3-6 0,3 1 0,-1-3 0,2 1 0,2-1 0,-2-1 0,3-1 0,-3 0 0,3-3 0,-2 1 0,20-15 0,-2 0 0,19-15 0,-2-1 0,4-4 0,2-6 0,22-22 0,-8 3 0,16-17 0,-24 21 0,9-5 0,-23 24 0,15-16 0,-17 20 0,6-7 0,-7 9 0,5-2 0,-10 7 0,6-2 0,-8 4 0,3-1 0,2-1 0,-5 3 0,1 1 0,-4 4 0,1 0 0,0 1 0,-4 3 0,0 1 0,-3 2 0,-1 1 0,-1 0 0,-3 0 0,1 0 0,-2-2 0,2 3 0,-1 1 0,0 3 0,2 1 0,-1 0 0,1 4 0,1-1 0,1 2 0,2 2 0,-2-2 0,0 4 0,-3-4 0,0 1 0,-2-2 0,0 1 0,-2-2 0,0 1 0,-1-2 0,2 3 0,-2-2 0,1 1 0,-1 0 0,0-1 0,1 0 0,-2 1 0,0-19 0,0 9 0,-2-19 0,0 10 0,0-7 0,2 5 0,0-7 0,0 5 0,1-4 0,-1 2 0,0-1 0,1 4 0,-3-2 0,3 4 0,-3-2 0,3 4 0,-3-3 0,2 1 0,-1-2 0,1 0 0,0 2 0,1 1 0,-3-1 0,2 4 0,-2-2 0,0 5 0,0-1 0,0 1 0,0-1 0,0-1 0,0 0 0,0-4 0,0 3 0,0-5 0,0 3 0,0-2 0,0 1 0,0 1 0,0 0 0,0 1 0,0 2 0,0-3 0,-2-1 0,2-4 0,-2-11 0,2 5 0,0-10 0,0 12 0,-1-2 0,-1 2 0,-2 2 0,1 1 0,-2 4 0,1 1 0,-2 1 0,1 1 0,1-1 0,-2 1 0,2 1 0,-2-1 0,2 3 0,-2 0 0,0 1 0,2 2 0,-1 0 0,2 2 0,0 0 0,0-4 0,0 0 0,1-6 0,-2 2 0,-3-10 0,2 7 0,-5-11 0,3 9 0,-2-5 0,2 0 0,-2 2 0,2-1 0,0 4 0,0-2 0,2 4 0,-1-1 0,2 3 0,-2-2 0,2 3 0,-1-1 0,1 1 0,-2 1 0,2-1 0,-2 3 0,1-1 0,-1-1 0,2 2 0,-2-1 0,0 1 0,0 1 0,1-1 0,-3 0 0,2 2 0,-1-2 0,0 2 0,-1-2 0,0 0 0,1 0 0,-1-2 0,2 3 0,-2-2 0,2 4 0,1-2 0,-2 2 0,4 0 0,0 3 0,-4-2 0,1-3 0,-4-2 0,-2-5 0,1 3 0,-3-8 0,3 2 0,-2-3 0,2 0 0,1 3 0,1-1 0,1 3 0,-1 0 0,2 2 0,-1 1 0,2 2 0,0 0 0,1 3 0,-3-1 0,2 0 0,-1 0 0,1-1 0,0 1 0,0-3 0,-2 2 0,2-2 0,-2 1 0,2-2 0,-1 1 0,1-1 0,0 3 0,-2-3 0,2 2 0,-4 0 0,4 0 0,-3 2 0,3-2 0,-4 2 0,4-2 0,-3 2 0,3 0 0,-3 0 0,3 0 0,-2 0 0,1 0 0,0 2 0,-1-2 0,-5-1 0,5 2 0,-6-2 0,5 4 0,-2 0 0,2-1 0,1 0 0,-2-2 0,1 3 0,0-3 0,-1 3 0,0-2 0,0 3 0,2 0 0,-1 1 0,0 1 0,1 1 0,1 1 0,0 1 0,2 0 0,-1 0 0,1 0 0,0 0 0,0 0 0,0 0 0,-2 0 0,3 0 0,-3 1 0,4 2 0,-1 2 0,1-1 0,1 1 0,-2-1 0,2-1 0,-2 3 0,-2 1 0,1 1 0,-6 7 0,2 0 0,-3-1 0,0 7 0,-1-6 0,-2 5 0,3-2 0,-3 0 0,5-3 0,-2 3 0,2-5 0,-3 7 0,5-8 0,-9 10 0,6-8 0,-1 2 0,-2 1 0,4-4 0,-3 3 0,0 0 0,2-3 0,2-1 0,-1-1 0,3-2 0,-5 2 0,3-1 0,-5 5 0,0-3 0,-1 6 0,1-5 0,0 4 0,2-3 0,-2 4 0,-1 0 0,3 0 0,-1-1 0,2-1 0,-3 5 0,2-4 0,-3 8 0,1-4 0,-1 2 0,-1 0 0,1 1 0,-3 2 0,2-2 0,0-1 0,-4 9 0,6-11 0,-2 6 0,6-12 0,4-5 0,2 0 0,0-6 0,2 1 0,0-1 0,1 1 0,-2 3 0,2-1 0,-1 2 0,0-1 0,0 1 0,0-1 0,1 1 0,-1 0 0,0-1 0,1-1 0,-1 1 0,1-3 0,1 1 0,10-18 0,1 1 0,11-15 0,1-1 0,3-4 0,12-14 0,0-2 0,1 0 0,1-2 0,1 4 0,6-8 0,4 1 0,-2-1 0,2 1 0,-5 1 0,5 2 0,-10 6 0,-3 6 0,-3 3 0,-7 6 0,0 0 0,-6 4 0,-4 6 0,0-4 0,-6 9 0,3-5 0,-3 5 0,-3 1 0,-1 3 0,-2 2 0,-2 3 0,-2 0 0,3 0 0,-5 16 0,3-9 0,-5 13 0,2-9 0,-3-2 0,3 5 0,-1 1 0,1 1 0,0 3 0,0-2 0,0 6 0,0-3 0,0 2 0,0-3 0,0 2 0,0-2 0,0-1 0,1-4 0,-1 2 0,2-1 0,-1 0 0,-1 1 0,1-1 0,-1-1 0,2 2 0,-2-2 0,2 0 0,-2-2 0,1 1 0,-1-1 0,1 1 0,-1 0 0,2-1 0,-2 1 0,3-1 0,-3 1 0,2-3 0,-2 0 0,3-2 0,0 0 0,-1-18 0,4 6 0,-4-17 0,2 14 0,-1-2 0,0 6 0,0 2 0,0 2 0,6 6 0,1 3 0,5 5 0,-4-2 0,2 2 0,-4-2 0,5 2 0,-4 2 0,1-3 0,-1 1 0,-2 0 0,1 0 0,-3 0 0,2-1 0,0 1 0,0 1 0,0-1 0,2 2 0,-2-4 0,0 2 0,-1 0 0,-1-2 0,2 2 0,-4-3 0,3 1 0,-2 0 0,1-1 0,1 1 0,-1 2 0,6 2 0,-3 1 0,5 4 0,-2-2 0,3 4 0,-3-5 0,3 7 0,-2-7 0,2 5 0,-1-2 0,-1-2 0,-3-1 0,-3-5 0,-2-2 0,0-4 0,-3 0 0,2 1 0,-3 3 0,0 4 0,-1 1 0,4 8 0,0-2 0,2 2 0,2-1 0,-2-1 0,4 0 0,-3 1 0,3-1 0,-3-4 0,1 1 0,0-2 0,0 2 0,1 0 0,-2-2 0,1 3 0,-1-4 0,-1 1 0,0-3 0,0-1 0,-1-1 0,-1-1 0,-2 0 0,1-2 0,0 1 0,-1-1 0,1 0 0,0 1 0,0 0 0,0 2 0,1 7 0,-1-4 0,2 6 0,-4-6 0,2 1 0,-1-1 0,0 0 0,-1 3 0,-1-2 0,0 1 0,0-1 0,0 1 0,0-1 0,0 4 0,0 0 0,-2 0 0,-1 2 0,-1 0 0,-2-1 0,2-1 0,-1-1 0,2-4 0,-2 2 0,3-5 0,-2 1 0,3-1 0,-2-1 0,0 1 0,0-1 0,1 1 0,-2 5 0,2-4 0,-1 4 0,1-4 0,-2 5 0,0 1 0,-2 5 0,0-1 0,1-3 0,-2 4 0,1-5 0,0 1 0,1-5 0,0-1 0,2-4 0,1-2 0,-1-1 0,0 0 0,-1 0 0,0 0 0,-1-1 0,1-3 0,-2 1 0,0-1 0,2 0 0,-1-2 0,3-3 0,-2-6 0,4-5 0,-3-4 0,3-4 0,-2 4 0,2-6 0,0 3 0,0-10 0,0 9 0,0-7 0,0 2 0,2 1 0,1-2 0,1 7 0,1 2 0,1 2 0,-2-1 0,2 1 0,-2 2 0,1 2 0,-2 1 0,0 1 0,-1 1 0,-1-1 0,-1 0 0,2-1 0,-2 1 0,1-1 0,-1-1 0,2 0 0,-2-2 0,2 0 0,-2 3 0,0-1 0,0 3 0,0-1 0,0 0 0,-3 1 0,1-1 0,-4 3 0,1-2 0,-1 1 0,0 0 0,-2-1 0,0 0 0,-2-5 0,-2 3 0,1-5 0,-3 1 0,1-1 0,0 1 0,-1 0 0,4 3 0,-4-3 0,3 2 0,-2 1 0,2 1 0,0 3 0,-1-2 0,2 3 0,-1-3 0,1 1 0,0 0 0,0-1 0,0 2 0,0-3 0,-1 1 0,0-2 0,-1 1 0,-5-13 0,7 12 0,-6-11 0,5 7 0,-1-1 0,1-1 0,1 0 0,1 6 0,0-7 0,-1 5 0,3-2 0,-3 0 0,1 1 0,0 1 0,1 1 0,0 2 0,-1-1 0,1 2 0,-2 0 0,2 2 0,-2-1 0,1 4 0,2 1 0,-2 2 0,2-1 0,-1 0 0,-1 2 0,1-2 0,-1 2 0,0-2 0,1 2 0,-1 0 0,1 1 0,-1 0 0,0 0 0,2 0 0,-1 2 0,2-2 0,0 3 0,0-2 0,1 0 0,0 0 0,0-1 0,0 0 0,-1 1 0,1-1 0,0 0 0,0 1 0,0 0 0,2 11 0,2-3 0,3 10 0,3-1 0,0-2 0,1 4 0,2-2 0,-1-2 0,3 1 0,-4-1 0,2-2 0,-3-1 0,-1-3 0,0 0 0,-1-2 0,0 1 0,0-2 0,0 0 0,2 2 0,2 1 0,1 4 0,0-1 0,1 3 0,-1-2 0,1 2 0,0 0 0,-2-1 0,2 0 0,-3 0 0,2-3 0,-2 1 0,0 1 0,1 0 0,0 2 0,1-2 0,0 1 0,-2-3 0,2 4 0,-1-4 0,1 2 0,0-2 0,3 1 0,-1 3 0,5-2 0,0 6 0,2-4 0,1 5 0,-4-3 0,5 4 0,-7-5 0,9 12 0,-7-11 0,2 8 0,-7-8 0,-1-1 0,0 1 0,-3-3 0,3 1 0,-3 2 0,1-2 0,-1 3 0,1-3 0,-2 1 0,0-1 0,1-1 0,-2 1 0,2-1 0,-2 1 0,0-1 0,0 1 0,0 1 0,1 5 0,-1-2 0,3 11 0,-3-13 0,3 10 0,-1-7 0,-1 2 0,1-1 0,0-2 0,0 7 0,0-7 0,0 5 0,-2-10 0,0-1 0,0 1 0,0-3 0,-1 1 0,0-1 0,-1-1 0,0 3 0,-1-1 0,0 5 0,0 0 0,0 2 0,0 2 0,0-2 0,0 2 0,0-4 0,0 2 0,-2-2 0,0 1 0,-3 3 0,1 1 0,-2 1 0,-2 1 0,-3 10 0,-3 0 0,3-1 0,-2-4 0,6-10 0,-2-2 0,3-2 0,0-3 0,3-4 0,-1-1 0,3-2 0,0 2 0,0 1 0,-2 2 0,-2 4 0,-5 1 0,-3 7 0,-4 1 0,-1 3 0,-2 1 0,5-5 0,-4 5 0,5-6 0,-3 2 0,4-3 0,1-2 0,2-4 0,1-3 0,1-2 0,2-1 0,-2 1 0,1-1 0,-2 1 0,0 0 0,-1 0 0,0 2 0,-4-1 0,2 2 0,-5-1 0,2-1 0,-1 0 0,0-1 0,2 0 0,0-1 0,1-1 0,1 1 0,-1 0 0,2 0 0,1-1 0,1-1 0,2 0 0,0-1 0,2 1 0,0-2 0,0 2 0,-1-1 0,-1 2 0,0-2 0,-3 1 0,1 0 0,1-1 0,-3 3 0,2-3 0,-1 1 0,3-1 0,1 0 0,3-1 0,6-15 0,0 5 0,5-15 0,0 8 0,0-4 0,2 3 0,-1-5 0,0 5 0,1-5 0,-1 1 0,4 0 0,-2 1 0,1 1 0,-2 1 0,-2 2 0,2 2 0,-5 4 0,1 2 0,-2 2 0,3-1 0,-1 1 0,2-1 0,-1-1 0,2 1 0,2-3 0,-1 1 0,1 0 0,-2-1 0,-2 3 0,0-1 0,-2 1 0,2 1 0,-1 0 0,0-1 0,0 1 0,0-1 0,0 0 0,1 0 0,-1-3 0,-1 4 0,1-3 0,-2 2 0,0-1 0,0 0 0,-1 0 0,1-1 0,-1-3 0,0-2 0,0 0 0,0-3 0,1 1 0,-1-2 0,-1 0 0,1 0 0,-3 0 0,3 2 0,-2 1 0,0-1 0,0 2 0,0-1 0,1 1 0,-1 1 0,2-1 0,-2-1 0,1 1 0,1-9 0,-3 5 0,3-5 0,-2 5 0,0 0 0,1 0 0,-2 0 0,3 0 0,-1 0 0,0 2 0,1 1 0,-3-1 0,3 2 0,-2-1 0,1 3 0,1-1 0,-3 3 0,2-2 0,-1 3 0,-1 1 0,1-1 0,1-1 0,-2 1 0,3-2 0,-3 3 0,1 0 0,-1 0 0,0 2 0,0 0 0,0 0 0,0-2 0,0 1 0,0-3 0,2 0 0,-2-1 0,1 1 0,-1-1 0,0 1 0,0 2 0,0 1 0,0 2 0,0-1 0,0 0 0,0-3 0,0 3 0,0-2 0,0 3 0,6 16 0,1-1 0,3 15 0,-1-4 0,-2 3 0,-1 8 0,0 4 0,1 4 0,-2 4 0,2-1 0,-3-1 0,0-10 0,0 1 0,0-11 0,0 7 0,0-5 0,-1-3 0,1-3 0,-2-4 0,-1-1 0,0-1 0,0-4 0,0 1 0,-1-6 0,0 3 0,0-3 0,0 2 0,0 1 0,0-2 0,1 3 0,0-3 0,0 2 0,-1-2 0,0 0 0,-8-24 0,1 8 0,-6-24 0,3 10 0,1-6 0,-3-2 0,3-3 0,-1 2 0,4 5 0,-2-2 0,2 8 0,0-7 0,-1 6 0,3 0 0,-2 4 0,3 1 0,1 2 0,-1 0 0,1 0 0,-1 0 0,-1 2 0,1-1 0,0 3 0,0-2 0,-2 3 0,2 1 0,-2 1 0,2 1 0,-1 2 0,1-1 0,-2 0 0,2 1 0,-2-1 0,1 1 0,-1-2 0,-1 0 0,-1-1 0,0-1 0,-1-2 0,1 2 0,-2-2 0,2 2 0,-1-2 0,2 1 0,0-1 0,0 1 0,-1-1 0,2 1 0,-1-1 0,2 0 0,-1 1 0,-1-1 0,1 1 0,-1-6 0,-1 4 0,3-4 0,-1 5 0,0-6 0,1 5 0,-1-7 0,0 6 0,1-4 0,-2 2 0,2-2 0,-3-1 0,2 3 0,-2-2 0,0 2 0,-1 0 0,0 0 0,0 0 0,1 0 0,-1 0 0,1 0 0,-3 0 0,1 2 0,-1-2 0,0 3 0,1-2 0,0 2 0,0 1 0,1 0 0,-1 3 0,1-4 0,1 6 0,1-2 0,3 7 0,1 0 0,15 19 0,-3-5 0,16 19 0,2 1 0,5 3 0,11 15 0,-10-14 0,11 12 0,-7-6 0,9 6 0,-2 3 0,-5-8 0,-3 3 0,-5-11 0,-4 2 0,-4-6 0,-8-8 0,3 3 0,-7-7 0,4 3 0,-5-2 0,1-3 0,-3-2 0,-1-1 0,-3-3 0,1 0 0,0-5 0,-2 3 0,0-2 0,0 0 0,-1-2 0,0-1 0,1 3 0,-22-24 0,7 8 0,-21-23 0,10 10 0,-4-4 0,0-2 0,0-1 0,-1-1 0,1 0 0,0 0 0,-1 0 0,4 4 0,-3-3 0,6 6 0,-3-6 0,5 6 0,-1-4 0,4 4 0,3 3 0,-3-1 0,6 4 0,-4-3 0,4 4 0,0 1 0,2 3 0,-1-2 0,2 5 0,0-3 0,0 4 0,1-1 0,0 1 0,2 2 0,-1 1 0,1 0 0,1 2 0,-3 2 0,-1 1 0,1 1 0,-1 0 0,2 1 0,-3 2 0,0 4 0,-4 2 0,-1 4 0,-2 1 0,-2 3 0,-2 3 0,-3 2 0,0 4 0,-3-1 0,3 3 0,3-7 0,0 3 0,4-5 0,-3 2 0,2 1 0,3-4 0,-1 1 0,-1 3 0,2-4 0,-1 1 0,4-3 0,-1-3 0,-1 4 0,-1 1 0,1-3 0,0 0 0,0-2 0,1 2 0,-1-1 0,1 1 0,0-2 0,1-1 0,-2 1 0,2-2 0,1 1 0,-2-1 0,4-3 0,-1 0 0,2-2 0,-1 1 0,1-2 0,-1 1 0,1-3 0,-1 2 0,0-3 0,1 2 0,1-1 0,1-13 0,1 1 0,1-13 0,1 7 0,1 1 0,3-5 0,1 0 0,4-3 0,1-4 0,1 3 0,6-14 0,1 2 0,6-11 0,2 4 0,0-4 0,-6 16 0,3-4 0,-9 13 0,3-3 0,-4 6 0,-2 3 0,-4 5 0,-1 1 0,-2 5 0,-1 2 0,1 11 0,-4 0 0,-3 12 0,-3-5 0,-4 7 0,0-1 0,-4 11 0,-3 1 0,-2 9 0,-4 2 0,4 1 0,-2 1 0,4-5 0,4-10 0,-5 14 0,9-17 0,-2 8 0,5-9 0,4-12 0,-1 4 0,3-8 0,-2-3 0,2-3 0,0-3 0,19-32 0,2-1 0,23-30 0,-10 15 0,13-8 0,-11 7 0,9-4 0,-5 4 0,-5 4 0,-8 13 0,6-11 0,-16 21 0,9-11 0,-12 16 0,-2-2 0,-2 6 0,-3 1 0,-3 4 0,0 2 0,-11 23 0,-7 11 0,-12 25 0,-12 10 0,-5 4 0,-11 12-207,22-40 0,1 0 207,-17 26 0,5-11 0,13-16 0,8-9 0,-2 0 0,9-9 0,6-11 0,6-5 0,0-7 414,22-29-414,7-4 0,25-34 0,3 3-737,10-9 737,3 0 0,-15 15 0,14-8 0,-19 17 0,-3 5 0,-2 0 0,-19 20 0,3-3 0,-9 9 737,-5 6-737,-6 6 0,-2 4 0,-19 26 0,-3-1 0,-20 29 0,-5 2 0,-9 13-415,22-28 1,-2 2 414,-2 2 0,1-2 0,-21 24 0,8-11 0,11-14 0,7-5 0,0-2 0,8-7 0,9-14 0,4-1 0,7-12 829,14-14-829,11-9 0,18-19 0,12-12 0,-9 12 0,1-1 0,-11 8 0,0 1 0,8-7 0,-4 3 0,1-2 0,0 0 0,-11 11 0,3-2 0,-12 10 0,-7 9 0,-6 6 0,-3 5 0,-11 22 0,-10 8 0,-30 48 0,-11 4-561,26-35 1,-1 1 560,-7 7 0,1-2 0,-7 15 0,-8 7 0,16-23 0,10-10 0,-3-2 0,11-11 0,8-13 1121,6-6-1121,32-40 0,12-13 0,-3 2 0,3-3 0,23-23 0,2-3 0,-28 35 0,0-6 0,-7 13 0,-2-1 0,-5 9 0,-10 8 0,-3 6 0,-5 4 0,-15 21 0,-13 12 0,-21 27 0,-15 17-322,25-32 0,0 1 322,-20 25 0,5-8 0,14-18 0,5-6 0,0-2 0,10-8 0,10-13 644,7-4-644,5-8 0,20-18 0,23-20 0,30-20 0,-25 17 0,2 0-418,-7 7 1,0-1 417,12-10 0,-3 2 0,11-9 0,4-4 0,-22 19 0,-13 9 0,4-2 0,-17 12 0,-6 7 835,-12 10-835,-34 36 0,-2 4 0,0-2 0,-3 2-869,-29 34 869,26-31 0,-2 2 0,0 1 0,0 1 0,-2 2 0,2-1 0,-24 24-17,14-11 17,9-15 0,14-11 0,-6 4 0,16-15 0,3-7 868,9-8-868,3-3 18,18-24-18,11-6 0,44-46 0,-29 33 0,1-1-249,3-2 0,0 0 249,-5 4 0,-2 2 0,13-13 0,0-2 0,-5 8 0,-1-1 0,-12 13 0,-10 8 0,-10 9 498,-4 5-498,-5 6 0,-16 25 0,-12 11 0,-22 30 0,-14 9-278,27-34 1,0 0 277,-19 26 0,4-10 0,18-13 0,4-10 0,2 2 0,7-14 0,9-6 555,5-9-555,3-4 0,18-18 0,8-8 0,26-20 0,4-2 0,-4 7 0,-11 7 0,-5 7 0,-12 10 0,2-3 0,-8 8 0,-8 6 0,-3 2 0,-20 27 0,-11 10 0,-23 33 0,-13 10-608,7-9 608,-9 10 0,29-34 0,-7 9 0,16-18 0,3-5 0,3-5 0,11-12 0,3-5 608,3-2-608,21-16 0,2-4 0,29-17 0,4-11 0,13-15 0,-11 6 0,-4 0 0,-11 10 0,-9 8 0,3-2 0,-12 13 0,-7 5 0,-7 9 0,-4 3 0,-24 28 0,-8 11 0,-31 34 0,24-31 0,-1 2-253,-5 8 0,1-1 253,-24 24 0,9-2 0,18-21 0,6-8 0,2-2 0,10-12 0,8-11 0,6-6 506,3-7-506,15-14 0,10-6 0,23-22 0,5-5 0,-5 3 0,6-7 0,-11 7 0,-4 6 0,0-5 0,-15 18 0,1-4 0,-7 11 0,-7 6 0,-5 5 0,-5 5 0,-9 9 0,-13 14 0,-12 9 0,-9 11 0,4-4 0,-7 10 0,6-8 0,6 3 0,-3-3 0,16-10 0,-4 0 0,10-7 0,3-5 0,6-7 0,3-2 0,0-5 0,20-18 0,0-6 0,20-19 0,-11 6 0,10-11 0,-4 3 0,1-7 0,-5 10 0,-5 4 0,-6 10 0,-2 1 0,-4 7 0,-4 3 0,-2 7 0,-3 5 0,-13 18 0,-4 8 0,-19 20 0,-6 7 0,-8 12 0,7-9 0,-6 14 0,22-30 0,-10 16 0,14-21 0,-1 5 0,5-12 0,7-7 0,4-7 0,5-3 0,-1-4 0,2-1 0,4 0 0,3-2 0,0 2 0,3-4 0,-4 1 0,0-2 0,0 0 0,-1 0 0,1-4 0,1-9 0,2-12 0,3-4 0,6-13 0,1 3 0,-1 4 0,2-2 0,-7 16 0,1 0 0,-4 5 0,-2 7 0,-4 4 0,-1 3 0,1 18 0,-2 0 0,0 20 0,-2-1 0,0 7 0,0 5 0,0 1 0,0 1 0,0-13 0,0 2 0,0-13 0,0 3 0,0-8 0,0-4 0,0-3 0,0-2 0,1-3 0,1-1 0,0-2 0,0 1 0,-1-1 0,-1 5 0,0 2 0,-2 2 0,2 1 0,-3-3 0,2-1 0,-1 1 0,-1-4 0,3 2 0,-1-5 0,0 2 0,0-2 0,0 2 0,1-1 0,0 0 0,0-1 0,0 1 0,0 0 0,0-2 0,0 3 0,1-21 0,-1 12 0,1-16 0,1 13 0,-1-5 0,2 1 0,1-7 0,-1-2 0,1-2 0,-1-7 0,1 2 0,0 3 0,0-5 0,-1 7 0,1-4 0,0 2 0,-1 3 0,0-1 0,1 6 0,-1 1 0,0 1 0,0 3 0,0-3 0,0 2 0,0 0 0,-2 2 0,2-3 0,-1 2 0,-1-1 0,2 1 0,-3 0 0,1 1 0,-1-1 0,0 1 0,0-1 0,0 0 0,0 1 0,0-3 0,2 1 0,0-3 0,1-1 0,1-3 0,0 2 0,-1 1 0,-1 6 0,-1 3 0,0 1 0,-1-2 0,0 2 0,0-2 0,-7 24 0,2-3 0,-5 22 0,2-8 0,4-3 0,-2 3 0,2-4 0,2 2 0,-1-2 0,3-1 0,-2-4 0,2 6 0,0-5 0,0 8 0,0-4 0,0 2 0,1-5 0,1 4 0,2-3 0,0 4 0,0-3 0,-2-2 0,-1-3 0,1-4 0,-2-4 0,1-2 0,-1-31 0,2 11 0,0-21 0,1 11 0,1-2 0,2-5 0,-2-2 0,4 0 0,-1 2 0,2-5 0,1 5 0,0-4 0,-2 4 0,0 4 0,-1 1 0,-2 8 0,0-4 0,0 4 0,-2 3 0,-1 1 0,-1 4 0,-1-1 0,0 2 0,0 0 0,0-1 0,1 0 0,0-2 0,1 0 0,0 1 0,-1 1 0,2-2 0,-3 5 0,1-2 0,-1 1 0,0 0 0,0-1 0,0 1 0,0 0 0,0-1 0,-1-5 0,-1 0 0,-2-13 0,0 8 0,-4-18 0,4 10 0,-2-4 0,1 4 0,1 3 0,-1-2 0,1-1 0,0 5 0,1-3 0,-1 3 0,2-1 0,-1-1 0,2 3 0,0-3 0,-1 4 0,2-3 0,-3 4 0,3-1 0,-3 0 0,1 2 0,0 0 0,-1 3 0,1-1 0,-1 3 0,0-1 0,0 3 0,1 0 0,-1 2 0,1 2 0,0-1 0,2-4 0,-1 0 0,-1-8 0,1 4 0,-4-1 0,-1-11 0,0 3 0,-1-11 0,2 6 0,0 5 0,1-4 0,1 8 0,1-6 0,-1 7 0,1 0 0,-1 2 0,0 4 0,1-1 0,-1 3 0,3-1 0,-3 0 0,2 1 0,-1-2 0,-1 3 0,0-1 0,0 0 0,-1 1 0,1-1 0,0 2 0,0-1 0,1 2 0,-1-1 0,2 2 0,-2 1 0,2-2 0,-1 2 0,0-2 0,-3-1 0,0 0 0,-6-3 0,1-1 0,-3 0 0,2-2 0,1 3 0,1-1 0,4 2 0,-2 0 0,4 1 0,-1 1 0,2-2 0,0 4 0,0-2 0,1 2 0,-1-2 0,1 1 0,-1 0 0,0 0 0,0 1 0,0-2 0,0 2 0,0-1 0,1 1 0,-1 1 0,1-2 0,-3 2 0,1-2 0,0 3 0,0-3 0,-2 1 0,2 0 0,-2-1 0,2 2 0,0 0 0,-1-1 0,0 1 0,2-1 0,-3 0 0,2-2 0,-3 0 0,3 0 0,-1-1 0,0 1 0,1-2 0,-2 2 0,1-1 0,-1 2 0,2-1 0,0 2 0,0 0 0,1-1 0,1 1 0,-2-3 0,0-1 0,-5-4 0,-1-4 0,-1 2 0,-1-7 0,3 5 0,-2-2 0,2 2 0,0 0 0,1 0 0,2 2 0,-1-1 0,2 1 0,-1 0 0,1-1 0,1 1 0,-3-7 0,5 8 0,-4-9 0,3 10 0,0-9 0,-1 5 0,1 0 0,-1 2 0,1 4 0,0 3 0,2 2 0,-2 2 0,2-3 0,0 0 0,0-6 0,0 2 0,2-1 0,0-3 0,-1 2 0,2-1 0,-2-1 0,0 0 0,0-1 0,0-1 0,2 2 0,-3 0 0,3 3 0,-3-1 0,3 2 0,-2 1 0,1 1 0,0 2 0,-1 1 0,0 0 0,0 0 0,-1 0 0,2 0 0,-2 0 0,1 2 0,-1-3 0,1 3 0,-1-2 0,0 0 0,0 1 0,0-1 0,0 0 0,0 2 0,0-3 0,0 3 0,-1-1 0,1-3 0,-1 4 0,1-3 0,0 1 0,-2 0 0,2 0 0,-1 0 0,0 1 0,1-1 0,-2 2 0,1-2 0,1 1 0,-1-1 0,1 0 0,0 0 0,0 1 0,0 0 0,0 0 0,0-2 0,0 3 0,0-3 0,0 2 0,0 0 0,0 0 0,0 0 0,0 0 0,0 0 0,0-1 0,1 1 0,0 0 0,3-1 0,-1 3 0,1-2 0,-1 2 0,0-2 0,2 2 0,-2-2 0,2 0 0,-2 1 0,0-1 0,1 2 0,1-2 0,-2 2 0,2 1 0,-1-3 0,1 3 0,0-4 0,2 2 0,-2-1 0,2-1 0,-2 1 0,1 1 0,-3 0 0,2 2 0,-14 12 0,8-6 0,-11 11 0,9-11 0,0 0 0,0 0 0,-1 0 0,0 0 0,1 0 0,-1-1 0,0 1 0,0-1 0,-1 2 0,2-3 0,-2 3 0,0 0 0,1 0 0,-2 0 0,2-2 0,0 2 0,-1-1 0,1 1 0,-1 1 0,-1-2 0,2 1 0,-1-1 0,3 0 0,-3 0 0,2-1 0,0 1 0,-2 0 0,2-1 0,-3 1 0,3-1 0,-1 0 0,-1 1 0,3 0 0,-2-1 0,0 2 0,0-3 0,-1 2 0,2-1 0,-1 0 0,-1 1 0,1-1 0,1 0 0,-2 1 0,1-1 0,-1 1 0,2-2 0,-1 3 0,0-3 0,-1 3 0,-2-2 0,2 0 0,1 0 0,1 0 0,-1 1 0,-1 0 0,2 0 0,-3 0 0,3-1 0,-3 2 0,3-1 0,-2 0 0,2-1 0,-2 1 0,2 0 0,-1 0 0,0 0 0,0 0 0,0 1 0,0-1 0,0 1 0,1-2 0,-3 2 0,3-2 0,-1 2 0,0 0 0,1-2 0,-1 2 0,1-1 0,-1 0 0,0 2 0,1-3 0,-2 3 0,1-3 0,1 0 0,-2 1 0,3-1 0,-2 2 0,2 0 0,0-1 0,-2 1 0,1-1 0,-1-1 0,1 1 0,-1 0 0,0 1 0,2-1 0,-2 1 0,1-1 0,-2 2 0,2 0 0,-1-1 0,1-1 0,1-1 0,-2 2 0,1-1 0,-2 1 0,2-1 0,0 1 0,-1-1 0,1-1 0,0 3 0,-1-2 0,2 1 0,-4-1 0,3-1 0,-2 1 0,2 0 0,0 1 0,-1-1 0,0 0 0,0-1 0,-1 0 0,1 1 0,-1 0 0,0 0 0,-1 1 0,1-2 0,1 2 0,1-3 0,0 3 0,-1-1 0,1-1 0,-3 2 0,2-3 0,0 3 0,0-1 0,1 0 0,0 0 0,-1 0 0,0 0 0,-1 0 0,2 0 0,-2-1 0,2 0 0,-2 2 0,3-2 0,-2 2 0,1-2 0,-2 3 0,-1-2 0,0 3 0,-1 0 0,1-2 0,-1 2 0,2-3 0,1 0 0,-1 0 0,3-1 0,-3 1 0,1 0 0,0-1 0,0 0 0,-1 0 0,2 0 0,-2 0 0,0 3 0,1-3 0,-1 3 0,1-3 0,2 1 0,-3-1 0,2 1 0,-1 0 0,2 1 0,-2-1 0,1 1 0,1-1 0,1 2 0,1-1 0,0 1 0,0-1 0,0 0 0,0 0 0,0 1 0,0-1 0,0 0 0,0 1 0,0-1 0,0 1 0,0 0 0,0 1 0,0-1 0,1 0 0,-1 1 0,3-2 0,-3 2 0,2-2 0,-1 2 0,1 0 0,-2-2 0,3 5 0,-1-2 0,2 4 0,1-3 0,1 3 0,0-3 0,1 3 0,0-2 0,1 2 0,-3-3 0,1 1 0,0-1 0,0 0 0,0 1 0,1 3 0,2 0 0,-1 0 0,3 0 0,-2-2 0,2 4 0,0-1 0,1 5 0,-3-7 0,1 2 0,-5-8 0,2-2 0,-4 3 0,1 7 0,-4 5 0,2 14 0,1 4 0,2 21 0,0 3 0,-2 0 0,-1 6 0,-2-14 0,0 13 0,0-4 0,0 0 0,0-7 0,0-10 0,-1-6 0,-2-6 0,1-2 0,-2-1 0,2-3 0,-1-7 0,-1 4 0,0-7 0,-1 2 0,2-4 0,-3 0 0,1-5 0,0-1 0,2-3 0,1 2 0,-1-1 0,-2 8 0,-2 0 0,-1 2 0,-2 7 0,-1 2 0,-2 7 0,3-7 0,-1 5 0,3-11 0,-2 10 0,3-8 0,0 0 0,1-5 0,1-2 0,2-3 0,0-1 0,0-1 0,2-1 0,-3 1 0,2-1 0,-3 3 0,2-1 0,0 0 0,0-1 0,0-1 0,0-2 0,0 0 0,-1-1 0,0-1 0,-1 3 0,-1-4 0,-1 5 0,1-2 0,-1 0 0,0 0 0,1-1 0,-2 1 0,4-2 0,-2 2 0,3-4 0,-1 2 0,1-3 0,0 3 0,-2-1 0,2 0 0,0 1 0,-2-3 0,3 3 0,-5-2 0,4 1 0,-2-1 0,2 2 0,0-2 0,0 4 0,0-4 0,1 3 0,-1-1 0,1-2 0,1 4 0,0 0 0,1 7 0,0-4 0,0 8 0,0-6 0,0 4 0,0-5 0,0 3 0,0-6 0,0 0 0,0-4 0,5-1 0,-19-3 0,12-2 0,-19-1 0,12 0 0,0-1 0,2 1 0,1-2 0,-1 2 0,1-1 0,1 1 0,0 0 0,0 0 0,0 0 0,1 0 0,-1-1 0,1 3 0,-2-3 0,1 3 0,0 0 0,-1-2 0,1 3 0,-2-2 0,3 0 0,-2 1 0,0 0 0,1 0 0,-1 1 0,1-1 0,0 1 0,-1 0 0,-1 0 0,3 0 0,-2 0 0,1 0 0,-1 0 0,0 0 0,1 0 0,0 0 0,0 1 0,1 3 0,2 0 0,-1 2 0,3-1 0,-1-1 0,0 2 0,0 0 0,-1-2 0,0 2 0,2-2 0,-1 1 0,1 1 0,0-1 0,0 0 0,0 2 0,0-1 0,0 1 0,0-2 0,0 3 0,0-2 0,0 2 0,0-3 0,0 0 0,1 1 0,-1 0 0,3-1 0,-2 0 0,1-1 0,0 3 0,0-1 0,-2-1 0,2 0 0,-1 1 0,1-2 0,-2 2 0,2-1 0,-1 0 0,2 1 0,-2-1 0,2 0 0,-1-1 0,-2 1 0,4 1 0,-4 0 0,3-1 0,-1 1 0,-1-2 0,1 3 0,0-3 0,-1 1 0,1 1 0,0-2 0,0 2 0,0-2 0,1 2 0,-2-2 0,1 2 0,0-2 0,-1 1 0,2 1 0,-3-1 0,3 0 0,-2 0 0,2 0 0,-2 0 0,1 0 0,0 0 0,-1 0 0,2 2 0,0-2 0,-1 1 0,0 0 0,0-2 0,-1 3 0,1-4 0,0 4 0,-1-2 0,1 1 0,0-1 0,-1 1 0,2-3 0,-2 4 0,2-3 0,-2 2 0,2-1 0,-2 0 0,2 1 0,-1-2 0,1 2 0,-1-2 0,0 2 0,1-2 0,-1 2 0,1-2 0,-1 0 0,1 2 0,-1 0 0,0-2 0,2 3 0,-2-4 0,1 3 0,-1-1 0,1-1 0,1 3 0,-2-4 0,1 2 0,0-1 0,0 0 0,0 2 0,0-2 0,-1 0 0,2 0 0,-2 1 0,1-1 0,1 1 0,-2-1 0,3 0 0,-3 0 0,3 0 0,-3 1 0,2-2 0,-2 3 0,0-2 0,1 1 0,-1 0 0,0 0 0,1-1 0,-1 1 0,0-1 0,1 1 0,-1 0 0,2 0 0,-3 0 0,2-1 0,-2 1 0,2 0 0,-2 0 0,2 0 0,0 1 0,-2-2 0,2 2 0,-3-2 0,2 1 0,1 1 0,-1-1 0,2-2 0,-2 3 0,0-2 0,1 1 0,0 0 0,0 1 0,0-2 0,0 1 0,-1-1 0,1 0 0,0 2 0,0-1 0,0-2 0,-1 2 0,1-1 0,0 1 0,0-1 0,0 1 0,1 0 0,-2 0 0,2-2 0,-1 4 0,0-4 0,1 3 0,-1 0 0,0-3 0,0 3 0,1-2 0,-2-1 0,3 2 0,-2-1 0,0 0 0,1 2 0,-2-3 0,2 2 0,-1-1 0,0-1 0,1 3 0,0-3 0,0 1 0,0 0 0,-1-1 0,1 1 0,1 0 0,-1 0 0,1-1 0,-2 1 0,1 0 0,0-1 0,0 1 0,0-2 0,0 0 0,1 2 0,-1-2 0,0 3 0,0-2 0,1 1 0,-2-1 0,2 0 0,0 0 0,-1 1 0,1 0 0,-2-1 0,1 1 0,0-1 0,0 1 0,0 0 0,-1-1 0,1 1 0,-1 0 0,1 1 0,-1-2 0,0 2 0,0-1 0,0 0 0,1 1 0,-1-1 0,0 0 0,1-1 0,-2 2 0,2 0 0,-3-1 0,1 1 0,0 0 0,1 1 0,-1-2 0,1 1 0,0-1 0,-1 0 0,3 2 0,-3-2 0,3 0 0,-3 0 0,2 0 0,-1 1 0,0-1 0,2 0 0,-2-1 0,3 1 0,-3 0 0,1-1 0,1 2 0,-2-3 0,1 2 0,1 0 0,-2-1 0,2 2 0,-1-2 0,0 1 0,0 0 0,-1 0 0,1 0 0,0 0 0,0 0 0,0 0 0,-1-1 0,1 1 0,0 0 0,0 0 0,0-1 0,1 0 0,0-1 0,-1 0 0,4 0 0,-5-1 0,4-1 0,-2 0 0,-1 0 0,3 0 0,-3 0 0,2 0 0,0 0 0,-2 0 0,3 0 0,-3 0 0,3 0 0,0 0 0,-2 0 0,3 0 0,-2 0 0,1 0 0,-3-1 0,1-1 0,0 0 0,0-1 0,1 1 0,1-1 0,0-1 0,2 1 0,-1-2 0,1 3 0,0-1 0,-1 0 0,1 0 0,-2 0 0,1 0 0,-1 2 0,0-2 0,2 2 0,-2-2 0,3 0 0,-1 0 0,3 0 0,-1 0 0,0 0 0,-1 0 0,0 0 0,-1 0 0,2 0 0,-4 0 0,1 0 0,-1-1 0,0 1 0,1-2 0,-1 0 0,2-1 0,-2 1 0,1 0 0,-3 2 0,1-1 0,-3 2 0,1-2 0,0 1 0,-1-2 0,2 0 0,-3 0 0,4 1 0,-2-1 0,0 2 0,1-2 0,-2 3 0,1-2 0,-2-1 0,2 0 0,-1-2 0,2 0 0,0 1 0,1 0 0,-1-2 0,-1 2 0,2-1 0,-2 1 0,0 0 0,1-2 0,-2 0 0,2 0 0,-1 1 0,-1-2 0,0 4 0,0-3 0,0 2 0,0 0 0,-1 2 0,-1 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4:25:05.162"/>
    </inkml:context>
    <inkml:brush xml:id="br0">
      <inkml:brushProperty name="width" value="0.2" units="cm"/>
      <inkml:brushProperty name="height" value="0.2" units="cm"/>
      <inkml:brushProperty name="color" value="#7FC34F"/>
    </inkml:brush>
  </inkml:definitions>
  <inkml:trace contextRef="#ctx0" brushRef="#br0">3848 283 24575,'-17'0'0,"0"0"0,9 0 0,-2 0 0,0 0 0,-1 0 0,1 0 0,-1 0 0,-2-2 0,2 1 0,-2-1 0,2-3 0,1 4 0,-1-4 0,1 5 0,2-2 0,-2 1 0,2-3 0,0 3 0,-1-3 0,1 3 0,0-3 0,-2 3 0,5-3 0,-3 4 0,4-5 0,-1 5 0,0-4 0,1 3 0,-1-3 0,0 4 0,0-5 0,1 3 0,-1-1 0,0-1 0,1 1 0,-1 1 0,1-2 0,-1 1 0,1 1 0,-1-2 0,0 3 0,1-3 0,-1 1 0,0-1 0,1 1 0,-1-1 0,1 4 0,-1-4 0,0 3 0,0-3 0,1 3 0,-1-3 0,0 4 0,1-4 0,-1 3 0,0-3 0,0 3 0,1-3 0,-3 1 0,2 1 0,-2-2 0,2 3 0,1-3 0,-1 3 0,0-3 0,1 2 0,-4-3 0,3 2 0,-2-2 0,2 5 0,0-2 0,0 0 0,-1 1 0,1-3 0,-4 1 0,4 1 0,-2-3 0,2 3 0,-2-1 0,2-1 0,-5 1 0,5 0 0,-3-1 0,1 1 0,-1 0 0,0-1 0,-1 1 0,1 0 0,-3-1 0,1 1 0,2 0 0,-2-2 0,2 5 0,0-3 0,-1 3 0,3-2 0,-1 2 0,0-2 0,1 2 0,-4-3 0,3 3 0,-1-5 0,-2 5 0,2-2 0,-2 2 0,-1-3 0,1 3 0,-1-3 0,1 1 0,2 2 0,-2-3 0,2 3 0,-2-2 0,0 1 0,-1-1 0,1 2 0,-1 0 0,1 0 0,0 0 0,-1 0 0,1 0 0,2 0 0,-2 0 0,5 0 0,-5 0 0,5 0 0,-5-2 0,4 1 0,-3-1 0,1 2 0,-2 0 0,2 0 0,1 0 0,0 0 0,1 0 0,-1 0 0,0-3 0,2 3 0,-5-2 0,4 2 0,-3 0 0,3 0 0,-3 0 0,3 0 0,-4-3 0,5 3 0,-5-3 0,2 3 0,0 0 0,-1 0 0,3 0 0,-3 0 0,1 0 0,-3 0 0,3 0 0,-1 0 0,1 0 0,-3 0 0,1 0 0,2 0 0,-2 0 0,2 0 0,-2 0 0,-5 0 0,4 0 0,-4 0 0,4 0 0,3 0 0,-2 0 0,3 0 0,-1 0 0,-2 0 0,5 0 0,-5 0 0,5 0 0,-5 0 0,5 0 0,-3 0 0,1 0 0,2 0 0,-5 0 0,5 0 0,-5 0 0,5 0 0,-5 0 0,5 0 0,-3 0 0,1 0 0,2 0 0,-7 3 0,6-3 0,-6 2 0,7-2 0,-5 0 0,5 3 0,-5-3 0,4 2 0,-3-2 0,3 0 0,-3 0 0,1 0 0,-3 0 0,4 0 0,-3 2 0,2-1 0,-2 1 0,2-2 0,-2 3 0,2-3 0,-2 2 0,2 0 0,-2-1 0,2 1 0,-2 0 0,2-1 0,-1 3 0,1-3 0,-7 4 0,6-3 0,-6 1 0,8-1 0,-4 0 0,3-1 0,-1 3 0,3-3 0,-1 3 0,0-3 0,2 1 0,0 0 0,-2-2 0,4 4 0,-5-3 0,-3 1 0,1-2 0,-10 5 0,5 2 0,-9 5 0,6-3 0,1-1 0,4-2 0,2-1 0,3 0 0,-2 0 0,3 0 0,-4 0 0,1 0 0,-1-2 0,3 2 0,-1-5 0,1 4 0,0-3 0,-2 4 0,5-5 0,-5 5 0,4-5 0,-1 3 0,3-3 0,-1 2 0,-2 0 0,2 1 0,-2 1 0,3-4 0,-1 4 0,0-1 0,1-1 0,-1 3 0,0-3 0,1 3 0,-1-3 0,0 2 0,1-1 0,-1 2 0,-2-1 0,1 1 0,-1-2 0,2 1 0,0-1 0,1 1 0,-1 1 0,0 0 0,3-1 0,-5 1 0,4 0 0,-4-3 0,3 2 0,-1-1 0,0 2 0,0-1 0,-2-1 0,2 1 0,-2-1 0,2 1 0,0 1 0,0-2 0,1 1 0,-4-2 0,3 1 0,-2 1 0,2-3 0,0 3 0,1-1 0,-1-1 0,-2 3 0,1-5 0,-1 5 0,0-3 0,1 3 0,-3 0 0,1-2 0,-3 1 0,3-1 0,-1 0 0,1 1 0,0-1 0,-2 0 0,5-1 0,-5 0 0,5-1 0,-5 3 0,5-3 0,-5 3 0,4-3 0,-1 3 0,0-3 0,2 3 0,-3-3 0,4 1 0,-1 0 0,0 0 0,-2 1 0,1 1 0,-1-3 0,0 3 0,1-1 0,-1-1 0,2 3 0,1-5 0,-1 4 0,0-3 0,1 5 0,-1-3 0,1 4 0,-1-3 0,0 1 0,0 0 0,1-1 0,-4 1 0,3 0 0,0 0 0,1-1 0,1 1 0,-2 0 0,1-1 0,-1-1 0,0 3 0,0-3 0,1 4 0,-1-2 0,0-1 0,0 1 0,1 0 0,-1 2 0,0-2 0,0 2 0,0-2 0,1 0 0,1-1 0,-2 4 0,3-3 0,-3 2 0,0-2 0,-2 0 0,1-1 0,-1 1 0,2 0 0,1 0 0,-1-1 0,0 1 0,0 0 0,1-3 0,-1 2 0,0-3 0,0 3 0,-2-1 0,2 2 0,-2-3 0,-1 3 0,3-2 0,-2 1 0,-1 1 0,3 0 0,-2 0 0,-1 0 0,3 0 0,-2-1 0,0 1 0,-1 0 0,0 0 0,-2 0 0,5 0 0,-5 2 0,4-1 0,-1 1 0,0-2 0,2 0 0,-5 1 0,3 2 0,-1 0 0,1-1 0,-1 0 0,3-2 0,-5 3 0,5-1 0,-3-2 0,1 3 0,2-3 0,-3-1 0,1 1 0,2 0 0,-3 0 0,3 2 0,1-2 0,-1 3 0,-3-3 0,3 2 0,-2-2 0,2 2 0,0 1 0,-3-3 0,3 2 0,-3-2 0,3 3 0,1-3 0,-4 7 0,3-7 0,-2 5 0,0-3 0,1-2 0,-1 2 0,2 1 0,-2-3 0,1 2 0,-1-2 0,4 0 0,-1 0 0,1-1 0,-1 1 0,-1 0 0,0-1 0,-2 1 0,2 0 0,-3 0 0,4 0 0,1-1 0,-1 1 0,1 0 0,-2-1 0,1 1 0,-1 2 0,0 0 0,0 1 0,0 1 0,-2-3 0,3 1 0,-5-2 0,5 3 0,-3-3 0,2 2 0,-2 0 0,2-1 0,-3 3 0,1-1 0,1 0 0,-4 2 0,5-5 0,-2 5 0,2-5 0,-3 5 0,3-5 0,0 2 0,1-2 0,1 0 0,-2-1 0,0 1 0,1 0 0,-1-1 0,0 3 0,0-1 0,2 1 0,-3 0 0,5-2 0,-5 1 0,3-1 0,1-1 0,-2 3 0,3-2 0,-3-1 0,1 3 0,-2-4 0,1 3 0,1 2 0,-1-3 0,1 2 0,-1-2 0,1 2 0,-1-2 0,3 2 0,-3-2 0,3 0 0,-3 2 0,4-2 0,-2 2 0,2-3 0,0 1 0,0 1 0,0-1 0,0 5 0,-6 1 0,1 1 0,-4 5 0,-1-6 0,4 2 0,-2-3 0,3 1 0,0-3 0,0 1 0,0-3 0,0 3 0,0-1 0,0 2 0,-3 1 0,2-1 0,-2 3 0,1-1 0,1 1 0,-1-5 0,1 1 0,2-3 0,1 1 0,1-2 0,-1-1 0,3 3 0,-4-2 0,1 2 0,0 0 0,-1-2 0,2 3 0,-1-4 0,1 1 0,-1 2 0,1-2 0,-1 3 0,1-4 0,0 1 0,1 2 0,-1-1 0,0 1 0,-1 0 0,0-2 0,-1 2 0,3 1 0,-3-3 0,4 2 0,-2-2 0,2-1 0,0 3 0,-3-2 0,3 2 0,-2-3 0,2 1 0,-2 2 0,-1 0 0,0 1 0,1-1 0,0-2 0,1-1 0,-3 3 0,3-2 0,-3 2 0,4-2 0,-2-1 0,-1 6 0,3-5 0,-5 5 0,5-3 0,-4-2 0,3 2 0,-3 0 0,3-1 0,-1 1 0,2-2 0,0-1 0,-2 3 0,1-2 0,-1 2 0,0-2 0,1-1 0,-3 1 0,4 0 0,-5-1 0,5 1 0,-4 2 0,3-2 0,-3 4 0,3-3 0,-1 1 0,-1 0 0,3-2 0,-2 2 0,-1-2 0,3 2 0,-2-1 0,2 1 0,0-3 0,0 4 0,0-3 0,-3 5 0,3-3 0,-2 1 0,2 2 0,-3-2 0,3 2 0,-3 0 0,1-2 0,2 2 0,-2-2 0,-1 2 0,3 1 0,-3-1 0,1-2 0,2 1 0,-2-1 0,2 0 0,0 2 0,-3-5 0,3 5 0,-2-5 0,2 2 0,-3 1 0,3-3 0,-2 5 0,2-5 0,-3 2 0,3 0 0,-2-1 0,2 1 0,-2-3 0,1 1 0,-1 2 0,2-1 0,0 1 0,-2-3 0,1 1 0,-3 2 0,4-2 0,-2 2 0,0-3 0,1 4 0,-1-3 0,2 2 0,0 0 0,0-2 0,0 5 0,0-5 0,0 5 0,0-5 0,0 5 0,0-5 0,0 5 0,0-5 0,0 5 0,0-2 0,0 0 0,0 1 0,0-1 0,0 0 0,0 2 0,0-3 0,0 1 0,0 2 0,0-5 0,0 2 0,0 1 0,0-3 0,0 2 0,0-2 0,0 2 0,0-2 0,0 5 0,0-5 0,0 5 0,0-5 0,0 2 0,0-2 0,0 2 0,0-1 0,0 5 0,0-5 0,0 3 0,0-4 0,0 0 0,0 4 0,0-3 0,0 3 0,0-4 0,0-1 0,0 3 0,0-1 0,0 1 0,0-2 0,0 2 0,0-2 0,0 2 0,0 0 0,0-1 0,0 1 0,0 0 0,0 1 0,0 0 0,0 1 0,0-1 0,0 0 0,0 2 0,0-5 0,0 5 0,0-5 0,0 5 0,0-2 0,0-1 0,0 3 0,0-2 0,0 2 0,0 1 0,0-4 0,0 3 0,0-5 0,0 5 0,0-5 0,0 5 0,0-2 0,2 2 0,-1-2 0,1 2 0,0-2 0,-1 2 0,3-2 0,-3 2 0,3-5 0,-3 5 0,3-5 0,-4 5 0,2-5 0,0 2 0,-1 0 0,3 1 0,-1 2 0,-1-3 0,3 0 0,-5-2 0,4 0 0,-3-1 0,3 1 0,-4 0 0,5-1 0,-3 3 0,3-4 0,-3 3 0,2-4 0,-4 5 0,4-2 0,-3 2 0,3-3 0,-3 1 0,3 2 0,-2-2 0,1 1 0,-1-1 0,0 0 0,1 2 0,-1 1 0,3-1 0,-5 3 0,4-4 0,-3 3 0,3-3 0,-4 1 0,2 0 0,1-2 0,-3 2 0,2-2 0,-2 0 0,0 1 0,2 0 0,-12-16 0,8 8 0,-11-12 0,8 12 0,0 1 0,1-3 0,-1 4 0,-2-2 0,0-1 0,-1 3 0,1-5 0,2 5 0,1-4 0,-1 1 0,0 0 0,3 12 0,2-4 0,1 8 0,3-6 0,-1 1 0,2 2 0,0 1 0,0-1 0,0 0 0,1 1 0,-1-1 0,0 0 0,0 4 0,0-3 0,1 5 0,-1-2 0,1 0 0,0 2 0,-1-5 0,0 3 0,0-4 0,0 0 0,0-2 0,1 2 0,-2-2 0,2 2 0,-1 0 0,0 1 0,0-1 0,0 0 0,0 1 0,1-1 0,-1 0 0,0-2 0,0 2 0,0-2 0,0 0 0,0 1 0,0-3 0,0 1 0,-1 0 0,-1-2 0,1 2 0,-1-2 0,0 2 0,-1-1 0,0 1 0,-2-3 0,5 1 0,-5 0 0,4-1 0,-16-10 0,9 6 0,-12-8 0,11 8 0,-1 0 0,-2 0 0,2 0 0,-2 2 0,3-2 0,2 6 0,0-1 0,2 2 0,0 0 0,0 0 0,2 1 0,1-1 0,-1 6 0,2-7 0,0 9 0,-2-6 0,3 7 0,-2-2 0,3 3 0,-3 0 0,2 0 0,-2 0 0,3-1 0,-1 1 0,1 0 0,-1-3 0,1 3 0,-1-6 0,1 5 0,-1-2 0,1 3 0,-1-3 0,1 2 0,-1-5 0,1 6 0,-1-6 0,1 2 0,-1-3 0,0 1 0,0-3 0,-2 1 0,1-3 0,1 5 0,-2-5 0,4 6 0,-5-7 0,3 2 0,-2-2 0,1 0 0,-1 2 0,1-2 0,1 3 0,0-4 0,0 1 0,-1 0 0,-1-1 0,1 1 0,-1 0 0,1-1 0,1 1 0,0-2 0,-1-1 0,2-2 0,-1 0 0,1 0 0,1 0 0,-3 0 0,2 0 0,-1 4 0,-1-3 0,1 7 0,-1-5 0,1 4 0,0-2 0,-3-1 0,2 1 0,-1 0 0,2-1 0,-1 1 0,1 0 0,0-1 0,0 4 0,-1-3 0,1 2 0,0-2 0,0-1 0,-1 1 0,1 0 0,-1-1 0,1 1 0,0 0 0,-1-1 0,1 1 0,0 0 0,0-1 0,-3 1 0,2 0 0,-1-1 0,2 1 0,-1-2 0,1 3 0,0-3 0,-1 2 0,1-1 0,-3-2 0,5 3 0,-4 0 0,3-3 0,-1 3 0,0-3 0,-1 1 0,1 1 0,0-1 0,-1 1 0,1 1 0,0-1 0,-1-1 0,1 1 0,0-1 0,-1 1 0,4 1 0,-3 0 0,2 0 0,0 0 0,-1 0 0,1-1 0,-3 1 0,4-2 0,-3 1 0,5-1 0,-5 1 0,5 2 0,-5-2 0,5 1 0,-5 0 0,2-2 0,-2 1 0,-1-1 0,4-1 0,-3 2 0,2-3 0,-2 3 0,2-1 0,-2 2 0,2-3 0,0 3 0,-1-3 0,1 3 0,-2 0 0,-1 0 0,1-1 0,0-1 0,2 1 0,-2-1 0,2 2 0,-2-1 0,0 1 0,2 0 0,-2 0 0,5 2 0,-5-1 0,5 3 0,-2-3 0,2 1 0,-2-2 0,4-2 0,-7-1 0,1-2 0,-20-2 0,6-1 0,-9 1 0,12-3 0,0 5 0,-2-4 0,2 3 0,-3-1 0,1 2 0,2-3 0,-5 3 0,2-4 0,-2 1 0,2-2 0,-2 2 0,2-2 0,0 3 0,-2-1 0,5-1 0,-5 1 0,5 0 0,-2-1 0,2 3 0,0-1 0,0 0 0,11 14 0,-4-9 0,9 11 0,-7-9 0,1 0 0,0-1 0,2 1 0,-2 0 0,5 2 0,-5-1 0,5 1 0,-5-2 0,5 2 0,-2-1 0,2 4 0,-2-5 0,2 5 0,-3-5 0,1 5 0,2-4 0,-4 3 0,4-3 0,-5 1 0,2-2 0,0 0 0,-1 0 0,3 0 0,-1 0 0,0 0 0,2 0 0,-5 0 0,2-1 0,0 4 0,-1-3 0,1 2 0,-2-2 0,-1-1 0,1 1 0,0 0 0,2-3 0,-2 2 0,2-1 0,-2 0 0,0 1 0,1-2 0,2 1 0,-1 1 0,1-3 0,-4 3 0,1-2 0,0 1 0,-1 1 0,1-3 0,0 3 0,-1-4 0,1 4 0,0-3 0,-1 3 0,1-3 0,0 3 0,-1-4 0,4 5 0,-3-5 0,5 5 0,-5-2 0,5 2 0,-3-3 0,4 3 0,-4-2 0,3 2 0,-2-3 0,2 3 0,3-2 0,-2 2 0,-1-3 0,-3 3 0,0-2 0,-2-1 0,2 3 0,-2-5 0,0 4 0,-1-3 0,1 3 0,0-4 0,-1 5 0,1-5 0,0 4 0,-1-3 0,3 3 0,-2-4 0,2 5 0,-2-5 0,0 4 0,-1-1 0,1-1 0,-1 2 0,1-3 0,2 3 0,-2-1 0,2-1 0,0 3 0,-2-5 0,5 5 0,-5-5 0,2 5 0,-2-5 0,2 5 0,-2-3 0,3 1 0,-1 1 0,1-1 0,2 2 0,0 1 0,1-3 0,-4 1 0,3-1 0,-2 2 0,0-2 0,2 1 0,-5-1 0,2 0 0,-2 1 0,2-1 0,-2-1 0,2 3 0,-2-5 0,0 4 0,1-1 0,-3 1 0,-13-1 0,4-1 0,-11-2 0,12 0 0,0 0 0,-2 0 0,2 0 0,-2 0 0,2 0 0,1 0 0,-4 0 0,3 0 0,-2 0 0,2 0 0,0-3 0,-2 3 0,2-4 0,-5 3 0,2-3 0,0 3 0,-2-3 0,5 1 0,-5-2 0,5 2 0,-5-2 0,5 3 0,-5-1 0,4-1 0,-3 1 0,3-2 0,-1 0 0,2 0 0,-2 0 0,2 0 0,-3 3 0,6-3 0,-2 3 0,1-3 0,-2 0 0,0 1 0,1 1 0,-1-1 0,0 1 0,0-2 0,1 1 0,-1-1 0,0 2 0,0-1 0,1 1 0,-1-1 0,0 1 0,1-1 0,-1 1 0,0-1 0,1 1 0,-1-1 0,0 1 0,1 1 0,-1-2 0,0 1 0,0 0 0,1-1 0,-1 1 0,0-1 0,0-1 0,1 2 0,-1-1 0,0 1 0,-2 1 0,4-2 0,-4 1 0,4 0 0,-1 1 0,-4 0 0,3 0 0,-2-3 0,2 2 0,0-1 0,1 3 0,7 11 0,-1-7 0,6 11 0,-3-11 0,0 2 0,2-1 0,4 2 0,0-1 0,5 1 0,-2 1 0,0 0 0,2 3 0,-5-4 0,3 2 0,-4-3 0,0 0 0,1 0 0,-4 0 0,3 0 0,-2-2 0,2 2 0,1-5 0,-4 5 0,1-5 0,-1 5 0,-2-5 0,2 2 0,-2 1 0,0-3 0,1 4 0,2-3 0,0 1 0,1-2 0,-3 2 0,3-2 0,-3 3 0,1-1 0,-3-2 0,1 2 0,2 0 0,-2-1 0,1 1 0,-1-2 0,0 2 0,2-2 0,1 4 0,2-1 0,-2 0 0,2 2 0,-5-5 0,2 3 0,-2-1 0,-1-2 0,3 4 0,-2-3 0,2 1 0,-3 0 0,1-2 0,0 5 0,-1-3 0,1 1 0,-3-13 0,-2 7 0,-2-8 0,-5 11 0,2 0 0,-2 0 0,2 0 0,0 0 0,-1 0 0,0 0 0,-1 0 0,3 0 0,-1 0 0,1 3 0,1 2 0,1 2 0,2 0 0,0-3 0,0 1 0,4 0 0,-3-1 0,8 1 0,-6-3 0,1 2 0,2-1 0,-2 2 0,2-3 0,-1 2 0,-1-3 0,1 3 0,0-2 0,-1 3 0,1 0 0,-1-1 0,1 1 0,-1-1 0,-1 1 0,3-3 0,-3 3 0,4-3 0,-3 1 0,1 1 0,-1-4 0,1 4 0,0-1 0,-1-1 0,0 2 0,1-3 0,-1 3 0,3-2 0,-2 0 0,2 0 0,-3 0 0,1-1 0,2 3 0,-2-3 0,1 3 0,-1-4 0,0 4 0,1-3 0,0 3 0,0-3 0,-1 3 0,0-4 0,-1 4 0,6-1 0,-5 0 0,5-1 0,-6 0 0,1-1 0,2 1 0,-2 0 0,5-2 0,-2 5 0,0-5 0,1 5 0,-3-4 0,3 1 0,-3 0 0,3-2 0,-3 2 0,3-2 0,-3 3 0,3-3 0,-3 4 0,1-3 0,0 1 0,-2 0 0,3-2 0,-4 2 0,1-2 0,2 0 0,-2 3 0,1-3 0,-1 2 0,-1-2 0,3 0 0,-2 0 0,4 0 0,-3 0 0,3 0 0,-3 0 0,3 0 0,-3 2 0,3-1 0,-1 1 0,3-2 0,-4 0 0,3 2 0,-2-1 0,2 1 0,-2-2 0,-1 0 0,0 2 0,-1-1 0,1 1 0,-3-2 0,1 0 0,2 0 0,-2 2 0,2-1 0,-2 1 0,-1-2 0,3 2 0,-2-2 0,2 2 0,-3-2 0,2 0 0,-1 0 0,2 3 0,-3-3 0,1 2 0,2-2 0,-2 0 0,2 0 0,-3 0 0,2 0 0,-1 0 0,2 0 0,0 0 0,-1 0 0,1 0 0,-3 0 0,1 0 0,2 0 0,-2 0 0,1 0 0,-1 0 0,2 0 0,-2 0 0,5 0 0,-5 0 0,5 0 0,-5 0 0,3 0 0,-4 0 0,1 0 0,2 0 0,-2 0 0,1 0 0,2 0 0,-3 0 0,5 2 0,-3-1 0,4 1 0,-4-2 0,3 0 0,-2 3 0,0-3 0,2 2 0,-5-2 0,5 3 0,-3-3 0,1 3 0,2-3 0,-5 0 0,2 0 0,-2 0 0,0 0 0,1 2 0,-1-2 0,2 2 0,-2-2 0,-1 0 0,6 2 0,-5-1 0,5 1 0,-6-2 0,1 2 0,0 0 0,-3 5 0,-2-3 0,0 3 0,-7-3 0,4-1 0,-1 1 0,-3-4 0,4 5 0,-4-5 0,3 4 0,-1-3 0,0 1 0,-2-2 0,1 2 0,-1-1 0,2 1 0,1-2 0,-3 0 0,2 0 0,-2 0 0,2 0 0,1 0 0,-3 0 0,2 0 0,-5 0 0,5 0 0,-5 0 0,5 0 0,-2-3 0,-1 3 0,3-4 0,-5 3 0,2-3 0,0 1 0,-1 0 0,1-1 0,0 3 0,-2-3 0,5 3 0,-5-4 0,5 5 0,-3-5 0,1 5 0,2-4 0,-3 3 0,4-1 0,-1 2 0,-2-2 0,1 1 0,-1-1 0,2 2 0,0-2 0,-1 1 0,0-1 0,2 0 0,-3 1 0,4-1 0,18 0 0,-10 2 0,16-2 0,-14 2 0,-1 0 0,3 0 0,-1 0 0,3 0 0,2 2 0,-2 1 0,2 0 0,-2 2 0,-1-4 0,-2 3 0,-1-3 0,-2 1 0,-1-2 0,3 0 0,-2 0 0,2 0 0,-2 2 0,-1-2 0,4 2 0,-3 0 0,2-1 0,0 1 0,-1-2 0,1 0 0,-3 0 0,1 0 0,1 0 0,0 0 0,0 0 0,1 0 0,-1 0 0,3 2 0,-3-1 0,1 1 0,-3-2 0,1 2 0,2-1 0,-2 1 0,2-2 0,-3 0 0,1 0 0,2 0 0,-2 0 0,5 0 0,-2 0 0,0 0 0,-1 0 0,-3 0 0,1 0 0,2 0 0,-2 0 0,1 0 0,-1 0 0,2 0 0,-2 0 0,5 0 0,-4 0 0,1 0 0,-3 0 0,1 0 0,2 0 0,-2 2 0,1-2 0,-1 2 0,0-2 0,4 0 0,-3 0 0,3 0 0,-2 0 0,-1 0 0,1 2 0,-3-1 0,1 1 0,4 0 0,-3-1 0,3 1 0,-1 1 0,-3-3 0,2 2 0,-2-2 0,-1 0 0,3 2 0,-4-10 0,1 0 0,-2-4 0,1 5 0,1 7 0,3 0 0,-2 0 0,2 0 0,-3 0 0,1 0 0,2 0 0,-2 0 0,2 0 0,-3 0 0,1 0 0,2 0 0,-2 0 0,1 0 0,-1 0 0,-1 0 0,3 0 0,-2 0 0,2 0 0,-2 0 0,-1 0 0,3 0 0,-2 0 0,1 0 0,-1 0 0,0 0 0,4 0 0,-3 0 0,3 0 0,-4 0 0,-1 0 0,3 0 0,-2 0 0,2 0 0,-3 0 0,1 0 0,1-2 0,0 1 0,0-1 0,-1 2 0,0 0 0,1-2 0,-1 1 0,2-3 0,-3 4 0,1-5 0,0 5 0,2-2 0,-2 0 0,1 1 0,-1-1 0,0 0 0,-1 0 0,1-1 0,-1-1 0,1 3 0,0-3 0,-1 4 0,3-4 0,-2 3 0,2-1 0,-2 0 0,-1-1 0,1 1 0,-1-2 0,1 3 0,2-3 0,-1 1 0,3 0 0,-3-1 0,1 3 0,-3-3 0,1 4 0,0-5 0,1 5 0,-1-2 0,2 0 0,-2 1 0,-1-1 0,1 0 0,2 1 0,-1-1 0,1 0 0,-3 2 0,1-2 0,2-1 0,-2 3 0,2-2 0,-3 2 0,1 0 0,2 0 0,-2 0 0,2-2 0,-3 1 0,1-1 0,2 2 0,-2 0 0,2 0 0,-3 0 0,1 0 0,1 0 0,-1 0 0,2 0 0,-2 0 0,-1-2 0,3 1 0,-2-1 0,2 2 0,-3 0 0,1 0 0,2 0 0,-2 0 0,2 0 0,-3 0 0,1 0 0,2 0 0,-2 0 0,1-2 0,-1 2 0,-1-2 0,3 2 0,-2-2 0,2 1 0,-2-1 0,-1 2 0,-12 10 0,5-5 0,-12 8 0,9-8 0,-1-3 0,0 3 0,2-5 0,-3 5 0,4-5 0,-1 4 0,0-3 0,-1 3 0,0-4 0,0 2 0,1-2 0,0 0 0,-2 0 0,2 0 0,-1 0 0,1 0 0,1 0 0,-3 0 0,2 0 0,-1 0 0,1 0 0,0 0 0,-1 0 0,1 0 0,-2 0 0,3 0 0,-1 0 0,-1 0 0,0 0 0,0 0 0,1 0 0,0 0 0,-1 0 0,19-4 0,-11 3 0,17-5 0,-14 3 0,0 1 0,-1-3 0,1 5 0,2-5 0,-2 3 0,3-1 0,-4-1 0,1 3 0,-1-3 0,1 3 0,2-3 0,-2 1 0,2 1 0,-2-2 0,-1 1 0,1 0 0,2-1 0,-2 1 0,5 0 0,-5-1 0,3 4 0,-1-3 0,-2 1 0,2 2 0,-2-2 0,0 2 0,1-2 0,0-1 0,0 0 0,-1-1 0,2 4 0,-2-5 0,3 5 0,-4-4 0,1 3 0,2-1 0,-2 0 0,1 2 0,-1-2 0,-1 2 0,3-3 0,-2 3 0,2-2 0,-2 2 0,-1 0 0,3 0 0,-2 0 0,1 0 0,-1 0 0,1 0 0,-1 0 0,2 0 0,-3 0 0,1 0 0,1 0 0,0 0 0,0 0 0,-1 0 0,0 0 0,1 0 0,0 0 0,0 0 0,-1 0 0,0 0 0,1 0 0,0-2 0,3 1 0,-4-1 0,2 2 0,-2 0 0,0 0 0,1 0 0,-1 0 0,1-2 0,-1 1 0,0-1 0,1 2 0,-1 0 0,2 0 0,-2 0 0,-1 0 0,-18 0 0,10 0 0,-17 0 0,15 0 0,-1 0 0,2 0 0,0 0 0,-4 0 0,3 0 0,-3 0 0,4 0 0,0 0 0,-1 0 0,0 2 0,0-1 0,1 3 0,0-2 0,1 3 0,-1 0 0,0-1 0,1 1 0,-1-1 0,2 1 0,-1 0 0,4-1 0,-4 1 0,3 0 0,-3-1 0,3 1 0,-3 0 0,1-1 0,-1 1 0,1 0 0,-3-1 0,5 1 0,-6-3 0,7 5 0,-4-4 0,3-15 0,-1 8 0,2-14 0,0 13 0,0 0 0,0-2 0,0 2 0,0-2 0,2 2 0,-1 1 0,3-1 0,-2 0 0,3 3 0,-1-5 0,1 4 0,0-3 0,-1 1 0,-2 1 0,2-1 0,-1 1 0,-1-1 0,2 1 0,-3-1 0,3 1 0,-3-3 0,1 2 0,0-2 0,-2 3 0,2-1 0,-2-1 0,0 0 0,0 0 0,0 1 0,0 0 0,0-2 0,0 2 0,0-2 0,0 2 0,0 0 0,0-2 0,-4 4 0,2-3 0,-5 5 0,2-1 0,1 2 0,-3-2 0,2 2 0,-2-4 0,3 1 0,-1 0 0,1-1 0,-1 2 0,0-1 0,0-1 0,1 3 0,-1-3 0,0 2 0,0-1 0,1-1 0,-1 1 0,0-2 0,1 3 0,-1-2 0,0 3 0,0-3 0,1 1 0,-1 1 0,0-2 0,0 1 0,1 0 0,-1-3 0,0 3 0,1-2 0,1 1 0,-1 1 0,1-1 0,-2-1 0,1 2 0,1-1 0,-3 3 0,2-5 0,-2 5 0,3-5 0,-3 3 0,3 1 0,-4-2 0,2 1 0,0-2 0,1 1 0,-1-1 0,0 2 0,3-1 0,-2 1 0,1-1 0,-2 1 0,0-1 0,1 1 0,-1-2 0,0 3 0,-2-3 0,2 3 0,-3-3 0,4 0 0,-1 0 0,0 3 0,0-3 0,1 3 0,-1-3 0,0 0 0,0 3 0,3-2 0,-2 1 0,1-2 0,-2 3 0,1-3 0,-1 3 0,0-3 0,0 0 0,1 1 0,-1 1 0,2-1 0,-1 1 0,1-2 0,-1 3 0,-1-3 0,0 3 0,2-3 0,-3 0 0,3 3 0,-2-2 0,1 1 0,1 0 0,-1-3 0,-1 3 0,0-2 0,0 1 0,1 1 0,-1-1 0,0-1 0,1 0 0,-1 1 0,0-1 0,1 2 0,1-1 0,-1 1 0,-1-1 0,0-1 0,-2 0 0,2 2 0,0-1 0,0-1 0,1 2 0,-1-4 0,2 4 0,-1-1 0,1-1 0,-2 0 0,1 0 0,-1 1 0,0-1 0,0 0 0,1 0 0,-4-2 0,3 2 0,-2-2 0,2 2 0,0-2 0,0 1 0,0-1 0,1 2 0,1 0 0,-1 3 0,1-2 0,0-1 0,1 0 0,2-1 0,0-1 0,-2 1 0,2-4 0,-2 5 0,2-2 0,-2 2 0,1-2 0,-3 2 0,3-3 0,-3 1 0,3 2 0,-1-3 0,0 4 0,1-1 0,-3 0 0,4 0 0,-5 1 0,5-1 0,-4 0 0,3 0 0,-3 1 0,3-1 0,-1 0 0,0 0 0,2 1 0,-5-1 0,3 0 0,-1 0 0,-1 1 0,1-1 0,1 0 0,-2 1 0,1-1 0,-2 0 0,1 3 0,1-4 0,-1 3 0,2-4 0,-3 2 0,2 0 0,-1 1 0,4-1 0,-7 0 0,6 0 0,-5 1 0,3-1 0,1 0 0,-3 0 0,3-2 0,-3 2 0,0-2 0,0 2 0,0 0 0,1 0 0,-1 1 0,0-4 0,0 3 0,0-5 0,0 5 0,0-5 0,0 5 0,2-5 0,-1 2 0,1-2 0,-2-1 0,-1-2 0,1 2 0,-1-6 0,3 6 0,-1-2 0,1 2 0,-3 1 0,1 0 0,0 2 0,0-2 0,2 2 0,-1 0 0,1 1 0,-2 0 0,3 1 0,-3 1 0,5-1 0,-2 3 0,2-6 0,-3-2 0,0 0 0,-3-5 0,1 5 0,-3-3 0,2 4 0,1 0 0,1-1 0,1 1 0,-2 2 0,2-2 0,-1 5 0,3-5 0,-3 5 0,3-3 0,-1 4 0,2-1 0,-2-2 0,2 2 0,-4-2 0,3 3 0,-1-1 0,0 0 0,1 0 0,-3 1 0,4-1 0,-5 0 0,3 1 0,-1-1 0,-1-4 0,3 3 0,-1-4 0,0 3 0,-1 2 0,-2-2 0,2-1 0,-1 3 0,1-5 0,-1 5 0,1-2 0,-2-1 0,3 3 0,-1-5 0,-2 2 0,3 0 0,-4-1 0,4 1 0,-3-3 0,2 1 0,-2-1 0,0 1 0,-1 0 0,4-1 0,-3 1 0,2-1 0,-2 1 0,2 0 0,-2-1 0,2 1 0,0-1 0,-1 1 0,3 2 0,-1-2 0,2 2 0,-2 1 0,1-1 0,-1 4 0,2-1 0,-2-5 0,1-2 0,-1-8 0,0 2 0,-2-3 0,1 4 0,-2 0 0,5 0 0,-3 0 0,1 3 0,1 0 0,-1 1 0,2 2 0,-3-5 0,3 4 0,-3-4 0,3 5 0,0-2 0,0-1 0,-2 3 0,1 0 0,-1 1 0,2 2 0,0-2 0,0 2 0,0-2 0,0 5 0,0-5 0,-2 5 0,1-5 0,-1 5 0,2-5 0,0 5 0,0-5 0,0 2 0,-2-3 0,1 4 0,-1-3 0,2 2 0,-2-3 0,1 4 0,-1-3 0,-1 2 0,3-3 0,-3 2 0,3-5 0,-2 4 0,2-4 0,-3 4 0,3 2 0,0-2 0,-2 5 0,2-2 0,-3 2 0,3 0 0,0-2 0,-2 2 0,2-2 0,-2 3 0,0-1 0,1 0 0,-1-2 0,2 2 0,0-2 0,0 0 0,0-1 0,0-5 0,0 2 0,0-2 0,0-1 0,0 3 0,0-5 0,0 4 0,0-4 0,0 5 0,0-5 0,0 2 0,0-1 0,0-1 0,0 5 0,-3-5 0,3 4 0,-3-1 0,3 0 0,0 2 0,0-3 0,0 4 0,0-1 0,0 3 0,0-1 0,0 1 0,0-3 0,0 3 0,0-1 0,0 1 0,0-3 0,0 1 0,0 0 0,0 2 0,0-2 0,0 2 0,0-2 0,0 2 0,0-2 0,0 2 0,0 0 0,0-2 0,-2 3 0,1-7 0,-1 3 0,2-2 0,0 2 0,0 1 0,0 0 0,0 2 0,0-2 0,0 2 0,0 0 0,0-2 0,0 5 0,0-5 0,0 5 0,0-2 0,0 2 0,0-1 0,0-5 0,0 1 0,0-4 0,0 4 0,0 0 0,0-1 0,0 1 0,0-1 0,0 1 0,0-1 0,2 1 0,1 0 0,0-1 0,2-2 0,-2 4 0,0-3 0,-1 4 0,0 0 0,-2-2 0,2 5 0,-2-3 0,3 1 0,-3-1 0,5-2 0,-2-1 0,0 1 0,1 0 0,-3-1 0,3 1 0,-3-1 0,3 1 0,-3 2 0,1-2 0,0 5 0,-1-2 0,1-1 0,0 3 0,1-2 0,-1 0 0,2 1 0,-3-1 0,3 2 0,-3 1 0,3-1 0,-4-1 0,4 0 0,-3 0 0,1 1 0,0 1 0,0-3 0,3-1 0,0-1 0,0-2 0,0-2 0,0 2 0,1-6 0,-1 6 0,1-2 0,-1 2 0,0 4 0,0-1 0,-1 4 0,-1-1 0,1 0 0,-1-2 0,1 0 0,1-1 0,-2-2 0,1 5 0,-1-3 0,-1 4 0,1-1 0,-1 0 0,0-2 0,1-1 0,2-2 0,-2-4 0,2 0 0,1-3 0,-1 3 0,1-2 0,-1 4 0,1-4 0,-1 8 0,-2-5 0,1 5 0,-3 0 0,3-2 0,-3 5 0,3-2 0,-3 2 0,3 0 0,-2-3 0,1-3 0,-1-4 0,0-2 0,4 0 0,0 0 0,2 3 0,-2 0 0,-1 6 0,-1 1 0,1 0 0,0-1 0,0 0 0,0-2 0,0 3 0,0-1 0,0-5 0,0 4 0,3-2 0,-2 1 0,1 5 0,-2 0 0,-2 0 0,3 0 0,-3 0 0,4-2 0,-2 2 0,0 0 0,-1 1 0,1-1 0,0 0 0,-1 2 0,1-1 0,0 4 0,-1-4 0,3 1 0,-2 1 0,-1-2 0,2 1 0,-3-2 0,4 1 0,-2 1 0,-1 1 0,1 0 0,1-1 0,-3-2 0,3 1 0,-3 1 0,1-1 0,1 2 0,-1-1 0,1-3 0,-3 3 0,2-2 0,-1-1 0,1 5 0,-1-5 0,1 3 0,-4-1 0,6-3 0,-5 2 0,6-2 0,-5 2 0,1 1 0,1-1 0,-4 0 0,4 1 0,-1-1 0,1 1 0,-1-1 0,1 0 0,-3 1 0,3-1 0,-2 0 0,3 0 0,-1 1 0,-1-1 0,1-2 0,-1 2 0,1-2 0,1-1 0,0 1 0,0-1 0,-2-2 0,1 7 0,-3-4 0,3 4 0,-2-1 0,3-6 0,0 2 0,0-4 0,0 1 0,1-2 0,-1 4 0,0-4 0,0 8 0,0-2 0,-3 2 0,0 0 0,0 1 0,1-1 0,-1-2 0,2-1 0,-1-2 0,0 0 0,-1 2 0,0 1 0,-1 2 0,1 0 0,0-3 0,-1 2 0,1-2 0,0 0 0,1 3 0,-1-2 0,2 2 0,-3 0 0,3 1 0,-1-1 0,-1-2 0,3 1 0,-3-1 0,3 0 0,0 1 0,0-3 0,0 3 0,-1-1 0,1 2 0,0 1 0,-1-1 0,1 0 0,0 0 0,-1 1 0,4-1 0,-3 0 0,5 0 0,-3 0 0,1 0 0,2-3 0,-5 5 0,2-4 0,-2 7 0,0-5 0,-1 5 0,3-4 0,-2 3 0,2-1 0,-3 0 0,1 2 0,2-5 0,-2 5 0,2-4 0,-2 3 0,-1-3 0,1 3 0,2-3 0,-2 4 0,2-2 0,-3 0 0,1 1 0,2-3 0,-2 3 0,1-1 0,-1 0 0,0 2 0,-1-5 0,1 5 0,1-2 0,-1 0 0,2 1 0,-3-1 0,1 2 0,1-2 0,-1 2 0,2-2 0,-2 0 0,-1 1 0,3-3 0,-2 3 0,2-1 0,-2 0 0,-1 1 0,3-1 0,-2 2 0,2 0 0,-3 0 0,1-2 0,1 2 0,-1-2 0,2 2 0,-3 0 0,-7-10 0,3 3 0,-6-6 0,6 6 0,0 2 0,0 0 0,2-1 0,-1 0 0,1-1 0,0 3 0,-2-1 0,4 0 0,-3 1 0,1-3 0,-2 2 0,0-1 0,0 1 0,0 0 0,0-1 0,-2 1 0,1-2 0,-4 5 0,0 0 0,-2 2 0,0 0 0,3 0 0,-1 0 0,-2 2 0,2-2 0,1 5 0,-1-3 0,3 3 0,-3-3 0,0 2 0,1-3 0,-1 5 0,0-5 0,2 6 0,-1-5 0,2 3 0,-3-3 0,0 3 0,1-3 0,-1 1 0,0 1 0,1-4 0,-1 4 0,1-1 0,-1-1 0,0 3 0,0-3 0,1 3 0,1-1 0,-1 1 0,1-1 0,-1 1 0,1 0 0,-4 0 0,4-1 0,-5 4 0,4-3 0,1 2 0,-1-2 0,3 0 0,-3-1 0,3 1 0,-1 1 0,0 0 0,0 0 0,-1-1 0,-1-1 0,3 1 0,-3-1 0,4 3 0,-4-2 0,1 1 0,-1-2 0,1 1 0,-3-1 0,5 1 0,-5-3 0,3 2 0,-2-1 0,3 2 0,-2-1 0,3 1 0,-3-1 0,1 1 0,-1-3 0,-1 2 0,1-1 0,1 1 0,-1 1 0,-1-3 0,2 2 0,-5-1 0,5 0 0,-4 1 0,2-4 0,1 4 0,-3-1 0,2-1 0,-2 1 0,3-3 0,-3 0 0,3 0 0,-3 0 0,5-6 0,0-3 0,2-6 0,0-2 0,2 0 0,1 3 0,0-3 0,2 6 0,-5-2 0,3 2 0,-1 1 0,-1 0 0,3-1 0,-3 1 0,1-1 0,0 1 0,-1 0 0,1 2 0,-2 1 0,0 2 0,0 0 0,0-1 0,0 0 0,0 0 0,0 1 0,0-2 0,0 1 0,0-1 0,0 3 0,0-1 0,-4-1 0,1 0 0,-3 0 0,1 1 0,-3 0 0,3 0 0,-2 0 0,2 1 0,-2-1 0,2 0 0,-5 2 0,4-1 0,-3 1 0,1 0 0,-3-1 0,-2 3 0,2-4 0,-5 5 0,1-2 0,1 2 0,-2 0 0,2-3 0,-3 2 0,0-1 0,0 2 0,0 0 0,2 0 0,-1 0 0,5-3 0,-5 3 0,5-5 0,-3 2 0,4 0 0,2-1 0,1 3 0,2-3 0,0 4 0,-2-2 0,0 2 0,-4 0 0,1 0 0,-1-3 0,3 3 0,-1-3 0,1 3 0,-3-2 0,1 1 0,0-1 0,-1 2 0,1-2 0,2 1 0,-2-1 0,5 2 0,-5 0 0,2 0 0,-2-2 0,-1 1 0,1-1 0,-4 2 0,3 0 0,-5 0 0,2 0 0,0 0 0,0-3 0,1 3 0,2-5 0,-3 5 0,4-5 0,0 2 0,-1 0 0,1-2 0,0 3 0,-4-4 0,3 3 0,-2-2 0,-1 2 0,0 0 0,0-2 0,-2 5 0,2-3 0,-3 3 0,-1 0 0,1 0 0,0 0 0,0 0 0,0 0 0,3 0 0,-2 0 0,5 0 0,0 0 0,3 0 0,4 2 0,-6 1 0,-2-1 0,-5 5 0,0 0 0,-3 5 0,-2 3 0,-7-2 0,2 3 0,-5 1 0,2-7 0,0 5 0,-2-4 0,6-2 0,-3 1 0,8-2 0,-3-1 0,6 1 0,-2-2 0,6-1 0,-3 1 0,3-1 0,-3 1 0,0 0 0,0 2 0,0 1 0,3-1 0,-3 3 0,6-5 0,-2 2 0,2-3 0,1 0 0,2 0 0,-2-2 0,2 1 0,-2-3 0,2 3 0,-2-3 0,3 3 0,-4-3 0,3 3 0,-2-3 0,5 1 0,-5 0 0,5-1 0,-5 3 0,5-3 0,-5 3 0,2-3 0,-2 3 0,-1-1 0,1 2 0,-3 1 0,1 1 0,-1 2 0,-9 10 0,6-3 0,-11 7 0,9-4 0,-2 3 0,-2-2 0,1 6 0,-1-6 0,2 3 0,5-9 0,1 0 0,4-3 0,2-3 0,-2 1 0,5-1 0,-5 2 0,2 1 0,-2-1 0,-1 0 0,1 0 0,0 1 0,-1-1 0,3-2 0,-1 1 0,1-3 0,0 1 0,-2 0 0,5 1 0,-13 10 0,4-2 0,-6 6 0,3-4 0,2 0 0,-4 0 0,4 4 0,-3-3 0,2 2 0,1-3 0,0-1 0,4 0 0,-1 4 0,-6 4 0,6-3 0,-9 10 0,7-9 0,-3 10 0,1-7 0,4-1 0,3-5 0,3 5 0,2-7 0,-9 11 0,-4-3 0,-15 7 0,-2 8 0,-5-2 0,-11 19 0,1 4 0,-15 13 0,24-18 0,-10 4 0,23-22 0,-8 12 0,9-10 0,4-6 0,6-7 0,4-3 0,0-4 0,0 0 0,3-7 0,1-1 0,3-5 0,2 2 0,-1-5 0,4 2 0,-2-29 0,5 3 0,0-21 0,4 11 0,-1 1 0,8-16 0,-5 11 0,11-14 0,-4 3 0,5 10 0,6-24 0,-5 21 0,9-14 0,-4 6 0,3-1 0,-7 5 0,6-4 0,-10 10 0,6-8 0,-5 9 0,1-1 0,-5 7 0,0 2 0,-4 1 0,-3 4 0,3 0 0,-4 4 0,7 0 0,-3 0 0,3-1 0,-7 4 0,3-3 0,-3 6 0,3-2 0,-3-1 0,2 3 0,-2-5 0,3 2 0,1-3 0,-2 3 0,2-3 0,-4 6 0,2-2 0,-4 5 0,1 1 0,-3 2 0,1 0 0,0 1 0,0-1 0,-1-2 0,4-4 0,1-7 0,2 3 0,10-16 0,-8 14 0,4-9 0,-7 12 0,-4 4 0,1 2 0,-2 3 0,-2 1 0,1 1 0,-1-4 0,2-1 0,-1 1 0,-1-3 0,1 5 0,-3-5 0,3 7 0,-4-4 0,4 4 0,-6 18 0,1-6 0,-5 17 0,-2-9 0,2-3 0,-4 2 0,1-2 0,-3 7 0,-3 1 0,-2 4 0,-3 7 0,0-2 0,-6 12 0,9-12 0,-11 8 0,10-5 0,-6-2 0,6 4 0,2-9 0,0 2 0,3-4 0,-3 1 0,4 2 0,-2 6 0,-3 4 0,2 1 0,-5 2 0,6-10 0,-3 9 0,4-5 0,-4 4 0,3-3 0,0-3 0,2 0 0,2 0 0,-1 0 0,-2 9 0,3-14 0,-1 16 0,-1-17 0,2 11 0,-1-5 0,-1-4 0,5 3 0,-5-7 0,5 4 0,-2-8 0,3 3 0,1-7 0,-2 7 0,1-3 0,-3 4 0,3 0 0,-1 3 0,5-3 0,-1 4 0,2-5 0,-2-2 0,3 1 0,0-5 0,0 10 0,0-9 0,0 9 0,0-10 0,0 2 0,0 1 0,0-4 0,0 4 0,0-4 0,0 0 0,0 0 0,0 0 0,0 0 0,0 0 0,0 0 0,3 3 0,-2 10 0,2 0 0,-3 8 0,0-1 0,2-6 0,-1 10 0,2-6 0,0 4 0,-2 3 0,4-8 0,-4 4 0,5 0 0,1 7 0,0-5 0,2 1 0,-2-9 0,3-2 0,-3-1 0,2 4 0,1-4 0,-3 5 0,5-5 0,-4 4 0,1-4 0,-3 1 0,1 2 0,-1-2 0,1 3 0,-1-7 0,0 2 0,-2-13 0,1 5 0,-4-12 0,1 2 0,-2-5 0,0 0 0,-11-12 0,3 0 0,-10-15 0,6 0 0,0-3 0,-5-8 0,3-2 0,0 0 0,1-2 0,6 8 0,-6-5 0,5 1 0,-1-1 0,2 5 0,1 0 0,0 8 0,0-3 0,0 6 0,2-3 0,-1 4 0,2 0 0,-3 0 0,0-3 0,0-2 0,3-2 0,-3-5 0,3-1 0,-1 1 0,-2-4 0,2 4 0,0-5 0,-2 1 0,6-5 0,-6 8 0,5-7 0,-5 7 0,6 1 0,-6-4 0,5 4 0,-5-5 0,5 1 0,-4 3 0,4-3 0,-2 8 0,3-8 0,0 3 0,0-18 0,0 11 0,0-12 0,0 16 0,0-1 0,0 5 0,0 0 0,0 8 0,0 0 0,0 4 0,0 3 0,0-2 0,0 2 0,3-3 0,-3 0 0,6-4 0,-3 3 0,0-2 0,2 6 0,-2 0 0,0 6 0,-1 1 0,-2 2 0,0 29 0,-3-4 0,2 25 0,-5-12 0,3 1 0,-9 14 0,4-2 0,-7 18 0,6 2 0,0 1 0,1 9 0,7-4 0,-2 7 0,3-21 0,0 10 0,0-22 0,3 13 0,1-11 0,3-4 0,0-2 0,0-11 0,2 5 0,-1-6 0,1-1 0,-2 4 0,-1-8 0,0 4 0,-2-5 0,1 1 0,-4 0 0,1-4 0,-2-1 0,0-3 0,3 0 0,-2 0 0,1 0 0,-2 0 0,0 0 0,0 0 0,0 0 0,0 0 0,0 0 0,0 0 0,0 0 0,3 8 0,-3-6 0,3 5 0,-3-7 0,2 4 0,-1-3 0,5 5 0,-6-5 0,3 3 0,0-4 0,-3 0 0,5 0 0,-4 0 0,4-3 0,-2 2 0,2-5 0,1 5 0,-1-2 0,0 0 0,1 0 0,-1-1 0,0-2 0,3 2 0,-2-2 0,4-1 0,-5 0 0,6 4 0,-6-3 0,8 9 0,-4-7 0,1 5 0,-2-8 0,-3 0 0,0-2 0,-2-1 0,1-2 0,-4 0 0,6-1 0,-3-1 0,4 1 0,-2-4 0,-1 4 0,1-3 0,0 3 0,-1-4 0,3 3 0,-2-1 0,2-2 0,-2 4 0,-1-3 0,4 3 0,-1-3 0,1 3 0,2-1 0,-5 0 0,3 1 0,-4-3 0,1 3 0,0-4 0,-1 4 0,3-1 0,-2 1 0,2-1 0,-4 1 0,3-3 0,-5-13 0,0-3 0,-11-17 0,-7 2 0,-10-15 0,-7 2 0,1-13 0,-3 0 0,3-3 0,9 9 0,-2-3 0,11 8 0,-4-4 0,4 1 0,4 10 0,1 0 0,4 4 0,-1 5 0,3 0 0,2 4 0,2 7 0,0 1 0,0 9 0,0 1 0,5 23 0,5-1 0,6 22 0,8-6 0,1 4 0,8 6 0,6 2 0,0 3 0,11 8 0,-6-5 0,-3-5 0,0-2 0,-11-5 0,3-3 0,-8 1 0,-2-8 0,-3-4 0,-4-1 0,-4-5 0,-4-3 0,-3-3 0,0-1 0,0-2 0,0 0 0,0 1 0,0-3 0,-2 1 0,1-2 0,-4-1 0,2 3 0,0-2 0,-1 1 0,1-1 0,-2 2 0,0 4 0,0 3 0,0 3 0,0 0 0,2-3 0,-1 2 0,1-7 0,-2 3 0,0-6 0,0 1 0,0-3 0,0 1 0,0 2 0,0-2 0,0 1 0,0-1 0,0 0 0,-8-3 0,4 0 0,-7-2 0,4 0 0,1-2 0,-4-1 0,3-4 0,-7-2 0,0-2 0,-3 0 0,-1-4 0,1 3 0,-1-6 0,0 3 0,-1-4 0,0 1 0,4 0 0,-3-1 0,6 2 0,-3-4 0,6 6 0,-2-5 0,5 6 0,-2 0 0,5-2 0,-2 5 0,2-6 0,0 3 0,0-3 0,1 0 0,1 0 0,-1-4 0,2-4 0,0-9 0,0 0 0,0-13 0,0 15 0,0-30 0,0 18 0,0-7 0,-4 0 0,3 15 0,-2-12 0,0 5 0,2 0 0,-6-16 0,6 7 0,-3-18 0,4 9 0,0-5 0,0-5 0,0 18 0,0-2 0,0-32-274,0 30 1,0 1 273,0-22 0,0 5 0,0 12 0,0 3 0,0 3 0,0-11 0,0 4 547,0 10-547,0 6 0,0 16 0,0-8 0,3 8 0,0 5 0,3 5 0,-1 3 0,1 0 0,-3 2 0,2 2 0,-2 3 0,2-1 0,0-2 0,1-1 0,-1-3 0,7-8 0,2 2 0,12-21 0,-5 11 0,5-8 0,-10 15 0,-1 5 0,-4 4 0,-3 5 0,3-1 0,-4 6 0,4-4 0,-3 1 0,5-4 0,0-5 0,7-4 0,-1 0 0,1-3 0,-1 6 0,-3-5 0,2 6 0,-3 1 0,0 1 0,-2 6 0,-2-3 0,-1 4 0,1 0 0,6-8 0,17-19 0,1-3 0,4-2 0,-8 7 0,-20 20 0,1-9 0,-6 7 0,0-4 0,7-7 0,7-4 0,-5-3 0,9-4 0,-7 5 0,0 5 0,1 3 0,-5 5 0,1 4 0,-2 0 0,2-1 0,-2 4 0,2-3 0,0 5 0,-2-4 0,4 4 0,-5-2 0,3 3 0,-4 3 0,0-2 0,1 5 0,-1-5 0,-2 4 0,2-4 0,-3 5 0,4-5 0,-1 2 0,0 0 0,4-2 0,-3 4 0,5-5 0,-5 5 0,5-2 0,-2 0 0,0 2 0,3-5 0,-3 2 0,0 1 0,2-3 0,-2 5 0,3-2 0,0 2 0,0 0 0,0 0 0,0 1 0,0 1 0,0 2 0,-3 0 0,2 1 0,-2-1 0,3 2 0,0 0 0,0-3 0,3 3 0,-2-6 0,6 3 0,-3 0 0,4-3 0,0 6 0,0-3 0,4 3 0,-4 0 0,1 0 0,-6 0 0,1 0 0,0 0 0,0 0 0,3 0 0,-3 0 0,4-3 0,0 2 0,-4-1 0,-1 2 0,1 0 0,-3 0 0,2 0 0,-3-3 0,4 2 0,-4-1 0,7-1 0,-6 2 0,3-4 0,-1 2 0,-2-1 0,2-1 0,-3 4 0,-3-3 0,3 3 0,-2-4 0,0 5 0,-3-3 0,-2 3 0,-5 0 0,5 0 0,-2 0 0,0 0 0,1 0 0,-1 0 0,2 0 0,1 0 0,2 0 0,-2 0 0,3 0 0,-7 0 0,3 0 0,-2 0 0,0 0 0,1 3 0,-3-3 0,3 5 0,-3-5 0,3 5 0,-3-4 0,3 3 0,-3-3 0,1 3 0,0-3 0,-2 3 0,5-4 0,-5 2 0,1-2 0,-1 0 0,-1 0 0,3 0 0,-2 0 0,2 0 0,-2 0 0,-1 0 0,2 0 0,-1 0 0,2 3 0,-2-3 0,-1 2 0,3 0 0,-2 1 0,2-1 0,-3 0 0,1 0 0,-1 1 0,1 1 0,-1-1 0,3-1 0,1-7 0,1 0 0,2-3 0,-2-1 0,-1 4 0,-1-1 0,-2 2 0,-1 4 0,3-2 0,-2 2 0,2 0 0,-3 0 0,1-3 0,2 3 0,-2-2 0,2 2 0,-3 0 0,-1 6 0,-1-3 0,-2 6 0,0-4 0,0-1 0,0 4 0,0-1 0,0 4 0,0 2 0,-3-2 0,0 5 0,0-2 0,-2 0 0,2 3 0,-5-3 0,2 6 0,-3-2 0,1 2 0,1-3 0,-1-3 0,3 3 0,-1-6 0,1 5 0,-3-5 0,2 2 0,-1-2 0,1-1 0,1 0 0,-2 1 0,1-1 0,-2 3 0,0-2 0,2 3 0,-1-4 0,-1 3 0,2-2 0,-4 3 0,4-1 0,-4-2 0,4 2 0,-2-2 0,3 2 0,-3-4 0,2 7 0,-2-8 0,3 6 0,-1-1 0,-4 8 0,0-2 0,-1 6 0,0-8 0,2 3 0,-3-2 0,3 2 0,-2-3 0,2 0 0,-2 0 0,2 0 0,-2 4 0,2-3 0,0 2 0,-2-3 0,2 0 0,0 0 0,1-3 0,3-1 0,-1-2 0,1-1 0,2 0 0,-1 1 0,1 2 0,-3 1 0,0 3 0,1 0 0,-4 3 0,2 2 0,-5 2 0,3 12 0,-1-12 0,1 11 0,6-17 0,-2 6 0,1-3 0,1 8 0,-3 0 0,2 14 0,-3-11 0,0 9 0,0-11 0,1-1 0,2-3 0,-1-6 0,4-8 0,-1 0 0,2-7 0,0 3 0,-2-4 0,1 1 0,-4 5 0,2-1 0,-2 7 0,2-5 0,-2 5 0,2-5 0,0 0 0,-2 1 0,5-6 0,-2 3 0,2-4 0,-4-1 0,3 2 0,-6-1 0,4 7 0,-5 3 0,-2 10 0,-3 9 0,3-3 0,-3 5 0,3-10 0,0-1 0,1-5 0,6-5 0,-2-2 0,5-5 0,-3-1 0,1-5 0,-1-17 0,-2 3 0,2-18 0,0 9 0,3-4 0,0-3 0,0-11 0,0 3 0,0-11 0,0 3 0,0-5 0,0-10 0,0-2 0,0-10 0,0-8 0,0-7 0,5-6 0,-1 6 0,5 17 0,4-19 0,-4 28 0,4-24 0,-5 23 0,4-3 0,-4 9 0,6 4 0,-2 0 0,2 11 0,1-4 0,-5 10 0,2 5 0,-5 8 0,1 3 0,0 5 0,-2 5 0,1 3 0,-3 1 0,1-1 0,3-3 0,0-6 0,6 3 0,-2-9 0,4 7 0,0-8 0,2 6 0,-3 0 0,-1-2 0,-3 6 0,-1-3 0,1 4 0,0-3 0,-3 1 0,2-1 0,-2 3 0,2-1 0,-2 1 0,0 2 0,-3 1 0,-1 2 0,1 2 0,0 1 0,1 2 0,-3 6 0,1 0 0,-4 4 0,0 2 0,0-3 0,0 11 0,0-5 0,0 8 0,0-1 0,0 2 0,-3 1 0,0 0 0,-3 0 0,-1 8 0,3-3 0,-2 12 0,2 2 0,-8 10 0,-1 12 0,-7 1 0,4-10 0,-4 0 0,6-17 0,0 4 0,3-11 0,2-7 0,3-9 0,3-6 0,-1-4 0,3-6 0,-1-12 0,2-1 0,0-10 0,0 5 0,0-4 0,0 0 0,0-1 0,0-1 0,3-3 0,1-3 0,2-1 0,8-12 0,-6 14 0,9-18 0,-3 11 0,1-8 0,5 5 0,-5-4 0,1 11 0,-5-2 0,0 12 0,-4 0 0,0 9 0,-4 0 0,-1 6 0,-2-1 0,3 2 0,-19 17 0,2 2 0,-16 12 0,-6 6 0,-6-5 0,-11 12 0,-5-5 0,-5 7 0,1-7 0,-2 4 0,4-9 0,14-6 0,-23 5 0,30-15 0,-25 7 0,20-13 0,0-3 0,-4-1 0,9-3 0,1 0 0,5 0 0,6 0 0,0 0 0,9 0 0,-3 0 0,1 0 0,2 0 0,-6 0 0,6 0 0,-6 0 0,3 3 0,2 0 0,-1 3 0,12-3 0,-2-1 0,7-8 0,1-3 0,10-7 0,2-2 0,18-10 0,-4 4 0,13-13 0,-3 3 0,3 0 0,-4 5 0,2 1 0,2 2 0,0-3 0,2 3 0,-4 2 0,-5 4 0,-1 3 0,-3 4 0,-5 2 0,-1 4 0,1-4 0,-3 5 0,2-3 0,1 6 0,-4-2 0,7 4 0,-2-2 0,6 0 0,2 3 0,-1-3 0,0 3 0,-8-3 0,0 3 0,-7-3 0,-1 3 0,-5 0 0,1 0 0,-1-2 0,9-2 0,1-1 0,4-2 0,2 1 0,-3 0 0,4 3 0,-4-3 0,-4 6 0,-3-3 0,-7 3 0,1 0 0,-34 3 0,10 0 0,-30 3 0,17-2 0,-1 2 0,-7-6 0,-3 3 0,4-3 0,-10 0 0,1 0 0,-5 0 0,-10 0 0,6 0 0,-5 0 0,-1 4 0,-6 0 0,14 4 0,-5-1 0,12 1 0,-4-1 0,1 0 0,9-3 0,2 0 0,7-2 0,-3-1 0,8 4 0,-17 0 0,17 1 0,-15 4 0,13-3 0,-2 5 0,0-5 0,8 2 0,0-4 0,7 1 0,1-3 0,5-1 0,3 0 0,0-1 0,3 5 0,-1-3 0,1 4 0,2 0 0,0-2 0,0 2 0,0-3 0,0 1 0,2 4 0,-1 0 0,1 6 0,-2-1 0,0 10 0,0 7 0,0 8 0,-7 9 0,-5 1 0,-9 15 0,1-2 0,-5 15 0,8-24 0,-3 10 0,6-23 0,3 8 0,1-13 0,3-6 0,4-12 0,0-6 0,3-4 0,2-4 0,3 1 0,0-3 0,2 1 0,-3-2 0,1 0 0,2 0 0,4-9 0,-2 0 0,9-13 0,0-9 0,3-1 0,12-13 0,-6 4 0,12-10 0,-3-1 0,5-6 0,1-5 0,1-1 0,6-8 0,-4 2 0,-7 17 0,1 2 0,-14 19 0,8-5 0,-5 8 0,-4 3 0,-5 10 0,-2 1 0,-6 7 0,2 0 0,-5 3 0,2 2 0,-5 1 0,2 2 0,-2 0 0,0 0 0,-1 6 0,-1 4 0,-1 9 0,-2 10 0,0 2 0,0 16 0,-7-3 0,2 16 0,-11 12 0,2 2 0,-4 17 0,5-27 0,-4 17 0,8-29 0,-2 8 0,6-21 0,0-9 0,4-10 0,-2-8 0,3-2 0,6-30 0,1 2 0,10-33 0,1 11 0,9-18 0,6 1 0,7-17 0,9 1-634,-2-9 634,7 3 0,-7-4 0,2 6 0,-15 17 0,-2 1 0,-11 24 0,-3-8 0,-2 17 0,-7 4 0,-1 11 634,-3 4-634,-1 5 0,-1 14 0,-1 0 0,-2 15 0,0-5 0,0 3 0,-3 3 0,-1 11 0,0 1 0,1 8 0,3 0 0,0-4 0,0 0 0,0-2 0,0-4 0,0 1 0,0-8 0,0-7 0,0-7 0,0-5 0,0-2 0,0-6 0,0 1 0,8-12 0,-3-4 0,9-9 0,-7-8 0,2 5 0,-3-5 0,0 6 0,0-5 0,-2 4 0,1-5 0,-1-1 0,2 3 0,1-6 0,-1 6 0,0-3 0,0 11 0,0-2 0,-1 11 0,0-1 0,0 7 0,-3 21 0,0-3 0,-2 18 0,-9 0 0,0 2 0,-9 9 0,8-9 0,-4 6 0,2 9 0,-3-3 0,2 17 0,-1-15 0,2 5 0,4-9 0,-3 7 0,4-12 0,2 8 0,-5-5 0,9-4 0,-2-2 0,3-3 0,0 4 0,0-4 0,0 4 0,0 4 0,0-10 0,0 14 0,0-15 0,0 11 0,0-8 0,0 4 0,0-8 0,0-2 0,0-6 0,0-2 0,0-3 0,3 0 0,-3-3 0,3-1 0,-3-5 0,0 2 0,0-5 0,0 2 0,2-23 0,-1-2 0,1-20 0,-2-4 0,0-3 0,-8-14 0,3-2 0,-16-17 0,6-2-325,4 31 0,-1-1 325,-6-44 0,3-5 0,2 29 0,5-5 0,0 25 0,1 0 0,0 11 0,1 14 0,0 7 650,1 7-650,0 6 0,0 3 0,1 10 0,1 1 0,1 11 0,-1 2 0,3 15 0,-7 21 0,2 1 0,-4 29 0,1-13-521,-2 17 521,1 0 0,0-6 0,4-1 0,1-1 0,4-4 0,0 11 0,0-11 0,0-11 0,0-5 0,0-20 0,0 4 0,0-13 0,0-6 521,0-11-521,0-7 0,0-4 0,2-29 0,-2 3 0,2-32 0,-2 1 0,0-36 0,0 19-415,0-2 0,0-1 415,0-9 0,1 6 0,-2-3 0,-1 23 0,0 1 0,-1-10 0,0 1 0,-6-25-271,4-8 271,-2 36 0,3-15 0,0 19 0,-3 14 0,7 11 818,-3 14-818,3 4 283,-2 9-283,-1 15 0,-6 10 0,2 16 0,-9 32 0,-2 8-742,5-21 1,0 5 741,-2 3 0,-2 1 0,-2 12 0,-1 0 0,6-13 0,0-1 0,-3 16 0,1-3 0,-2 9-320,8-24 0,-1-1 320,-6 14 0,3 10 0,2-25 0,7-16 0,0-16 1433,4-14-1433,-2-4 690,3-7-690,0 1 0,-2-18 0,1-7 0,-2-19 0,-1-33 0,-2-7-674,2 24 0,-2-4 674,1-5 0,0-3 0,2-4 0,0 0 0,-1 7 0,-1 0 0,2-9 0,0 4-298,-2-12 298,0 29 0,1 1 0,3-11 0,-6 1 0,6 16 0,-2 12 0,3 17 1327,-2 2-1327,-1 12 319,-4 18-319,-3 3 0,-3 28 0,-11 15 0,-10 22-741,9-30 0,-1 3 741,-3 4 0,-1-1 0,4-6 0,1-1-136,1-7 1,1-1 135,-13 38 0,3-18 0,3 7 0,6-22 0,10-12 0,5-12 0,5-11 1460,2-5-1460,2-6 293,0-24-293,3-3 0,1-20 0,6 1 0,2-7 0,0-7 0,3-10 0,-2-5 0,4-2 0,-3-6 0,-2 17 0,-4-2 0,-1 15 0,0 4 0,-2 2 0,-3 17 0,-2 5 0,0 10 0,0 12 0,-9 17 0,4 4 0,-16 24 0,1-4 0,-21 39-649,-2 0 649,17-38 0,1 1 0,0 6 0,1-1 0,-26 33 0,10 2 0,-8-3 0,23-26 0,-7 1 0,11-12 0,6-13 0,4-13 0,5-7 649,4-17-649,0-9 0,2-8 0,0-14 0,0 6 0,0-11 0,0-12 0,0 7 0,3-17 0,5 10 0,8-7 0,6-10 0,3-2 0,0 10 0,0-6 0,-3 18 0,-2-3 0,-2 10 0,-8 14 0,-1 5 0,-3 14 0,-1 3 0,-1 6 0,-1 22 0,-1 0 0,-2 19 0,-5-9 0,0 2 0,-7-6 0,5 2 0,-2-3 0,6 4 0,-3 0 0,5 5 0,-2 4 0,0 0 0,2 10 0,-2-8 0,3 7 0,-3-8 0,2 0 0,-2-5 0,3-12 0,0-5 0,0-9 0,13-25 0,0-5 0,34-49 0,-5 3-330,-14 26 0,2-2 330,24-37 0,-19 21 0,10-7 0,-21 22 0,5 0 0,-12 14 0,-2 7 0,-6 12 660,-2 4-660,-4 10 0,-1 14 0,-2 6 0,-3 16 0,-8 6 0,-5 5 0,-21 43-771,20-46 1,-1 2 770,-8 24 0,-1 2 0,6-18 0,1 1 0,-4 14 0,0 0 0,1-12 0,1 1 0,-1 13 0,0 2 0,0-8 0,-1 0 0,4 2 0,2 0 0,2-7 0,1-1-187,0-5 0,2-3 187,-2 31 0,-2-9 0,9-19 0,0-1 0,4-10 0,1-12 0,3-15 1510,0-1-1510,0-9 405,0-1-405,10-32 0,-5 12 0,10-31 0,-12 3 0,4-36 0,3-13-814,-2 27 0,0-3 814,3-5 0,0 1 0,-3 9 0,0-1 0,3-19 0,-1 3-681,1-9 681,-4 23 0,1 3 0,4-15 0,-2-5 0,2 21 0,-8 24 0,-1 7 1568,-3 15-1568,0 13 741,-6 24-741,-1 7 0,-4 28 0,-3-6 0,1 13 0,-8 7 0,4-5 0,-5 10 0,6-10 0,-1 4 0,4 1 0,-3-5 0,11-10 0,-6 0 0,7-12 0,-4 0 0,4-3 0,-1-16 0,4-1 0,-4-14 0,5-1 0,-4-5 0,1-3 0,-3-22 0,1 3 0,-2-37 0,-1 6 0,-4-23 0,-1-2 0,-5-12-728,-1-7 728,9 41 0,1 1 0,-5-28-17,1-4 17,5 26 0,0 0 0,4 7 0,1 19 0,3 6 727,0 12-727,0-1 18,0 14-18,0 17 0,0 2 0,0 20 0,0-14 0,0 15 0,0 0 0,0 18 0,0 27 0,0 12-389,0-47 0,0 1 389,0 3 0,0 1 0,0-6 0,0 1 0,0 4 0,0-1-92,0 31 92,0 3 0,4-6 0,1-5 0,4 14 0,-1-26 0,0 1 0,0 0 0,1 5 0,-2-18 0,1 9 0,0-17 0,-1-4 774,-1-3-774,0-17 96,0-6-96,-1-5 0,0-5 0,-1-2 0,1-1 0,2-12 0,-4 0 0,1-5 0,-1-2 0,-2 3 0,1-3 0,-2 0 0,0 0 0,0 0 0,0-22 0,0 5 0,0-54 0,0 26-717,0-5 0,0-6 717,0 14 0,0-1 0,0-27 0,0 0 0,0 21 0,0 1 0,2-13 0,1 5 0,-2-13-295,4 28 0,-1-1 295,-3-23 0,7 0 0,-7 16 0,2 22 0,0 14 1389,-3 8-1389,3 12 635,-3 2-635,2 6 0,2 18 0,-1 0 0,1 20 0,-4 3 0,0 11 0,0 35 0,0 6-530,0-27 0,0 0 530,0-12 0,0 1 0,0 13 0,0 2 0,0-9 0,0 0 0,0 11 0,0 0 0,0-2 0,0-4 0,0 36-316,4-5 316,0-38 0,4 3 0,-1-21 0,0-9 0,-2-15 1043,0-5-1043,0-7 333,0-1-333,1-4 0,0-10 0,2-8 0,-2-9 0,2-31 0,1-13 0,0 18 0,1-5-1004,1-5 0,1-3 1004,7-18 0,3-4 0,-1-1 0,0 0 0,-1 8 0,1 0 0,2-7 0,0 3 0,-4 16 0,0 5 0,-1 5 0,0 2-168,0-2 0,-1 5 168,4-14 0,0-3 0,-8 17 0,-3 21 0,-4 10 1972,0 11-1972,-3 3 372,-1 40-372,-2-4 0,0 43 0,-4 6 0,2-4 0,0-19 0,0 1-651,2 44 651,0-42 0,0 0 0,0 37-116,0-3 116,0-26 0,0-1 0,0-12 0,0-15 0,0-12 648,0-5-648,0-9 119,0-1-119,2-4 0,-1-16 0,3-6 0,-3-11 0,2-17 0,1-19 0,2-30-863,-1 33 0,0-5 863,3-6 0,1-2-961,0-17 1,1-1 960,0 16 0,2-1 0,0-17 0,0 3 0,-4 38 0,0 1-279,0-18 0,-1 2 279,6-13-49,-3-10 49,2 32 1493,-5 16-1493,-1 18 2022,-2 13-2022,-2 7 677,0 4-677,3 22 62,-2-3-62,1 22 0,-4 6 0,3 2 0,-2 24 0,6-2 0,-2 16 0,4 2-832,1 12 832,-1-4 0,9 4 0,-3-6 0,7-6 0,-4-2-342,-1-5 342,-3-1 0,-3-19 0,-2 3 0,-2-22 0,-1 0 818,1-7-818,-1-15 356,-1-3-356,0-8 0,0-3 0,-1-1 0,1-1 0,-2-13 0,-1-3 0,-2-14 0,0-2 0,0-36 0,0-9 0,0 17 0,0-5-853,0-3 0,0-1 853,0-12 0,0 0 0,0 13 0,0 1 0,0-15 0,0 1 0,0 13 0,0 4-330,0 5 0,0 2 330,0-6 0,0 5 0,0-8 0,0-3 0,0 22 0,0 18 1645,2 21-1645,-2 29 721,2 13-721,-2 20 0,0 9 0,0 30-662,0 3 662,0-45 0,0 2 0,0 4 0,0 1 0,0-5 0,0 2 0,0 8 0,0 2 0,0-1 0,0-2 0,0-5 0,0-2 0,2 2 0,1-4 0,1 24 0,5 8 0,-2-35 0,1 8 0,-1-20 0,0-11 0,-4-8 662,2-10-662,-3-1 0,3-7 0,0-1 0,-1-10 0,2-8 0,-3-15 0,0 0 0,-3-45 0,0 4 0,0-24-423,0 44 0,0 1 423,0-37 0,0 9 0,0-3 0,0 32 0,0-5 0,0 15 0,0 11 0,0 11 846,0 7-846,0 4 0,1 5 0,8 15 0,1 10 0,10 21 0,3 7 0,3 14 0,6-1 0,-11-3 0,6 2 0,-11-12 0,7 3 0,-8-10 0,-1-10 0,-5-12 0,-4-5 0,0-9 0,0-1 0,0-5 0,-1 0 0,-1-11 0,-1-8 0,-2-8 0,0-7 0,0-31 0,0-4 0,0-15 0,0 11 0,0 11 0,0 5 0,0 1 0,0 10 0,3 13 0,-3 7 0,5 12 0,-3 4 0,3 6 0,2 10 0,-1 1 0,5 20 0,-1-2 0,5 20 0,3-2 0,3 20 0,0 2 0,5 18 0,-4-5 0,0-12 0,-2-4 0,-5-15 0,-4-4 0,0-6 0,-5-14 0,-1-8 0,1-6 0,-4-4 0,0-2 0,-2-28 0,0 7 0,-6-36 0,0 11 0,-12-19 0,3-12 0,-10-8 0,6-13 0,-2 23 0,4 0 0,6 26 0,-3 0 0,7 13 0,0 7 0,5 12 0,-1 2 0,3 9 0,-2 22 0,2-3 0,-4 31 0,4-13 0,-7 8 0,6 2 0,-2-5 0,3 2 0,-2-9 0,1-5 0,-2-11 0,3-1 0,0-7 0,0-2 0,0-1 0,-2-4 0,0-15 0,-1 0 0,1-15 0,0 12 0,0 3 0,-9 10 0,-5 15 0,-11 9 0,-11 16 0,-12 8 0,-2 9 0,-3-3 0,13-4 0,0-1 0,8-5 0,-1 4 0,5-6 0,5-1 0,5-5 0,3-1 0,1-3 0,3-2 0,4-3 0,-3 0 0,3-4 0,-4 3 0,4-6 0,-2 2 0,5-3 0,-5 0 0,5-3 0,-2 3 0,2-6 0,1-1 0,0 0 0,0-4 0,2 1 0,-1-5 0,1 2 0,-3-3 0,0-4 0,2-5 0,-1-3 0,5-6 0,-6-4 0,6-5 0,-3-12 0,3-11 0,0-6 0,0-23 0,0 4 0,0 5 0,0 0 0,3 13 0,5-4 0,1 1 0,5 10 0,-6 5 0,5 2 0,-5 7 0,2-3 0,-4 9 0,1-4 0,3 3 0,-3-3 0,3-1 0,-4 8 0,0 2 0,-1 10 0,-2 3 0,0 4 0,-1 4 0,-2 18 0,5 8 0,0 28 0,3 10 0,-5-7 0,-2 6-854,2 0 0,-2 3 854,-1 27 0,0 1 0,1-21 0,-2-1 0,-3 20 0,-2 0 0,0-19 0,-1-3 0,-1-9 0,0-1-66,-2 7 1,0-6 65,1 2 0,-3 14 0,4-21 0,4-18 0,-2-6 1696,3-11-1696,-2-2 143,-1-5-143,1 2 0,0-2 0,2-4 0,-2 1 0,3-4 0,-3-1 0,-2-1 0,-1-4 0,-6-14 0,-2-5 0,-5-17 0,-4-2 0,2-8 0,-8-4 0,7-3 0,-4-6 0,7 1 0,-2-1 0,10 7 0,-1 1 0,6 9 0,1 0 0,3 6 0,-1 12 0,4 7 0,-2 9 0,1 7 0,-6 33 0,-1 19 0,-9 41 0,8-41 0,1 2-442,1-1 1,0 0 441,-6 6 0,0 1 0,6 0 0,0 0 0,-5 6 0,1-2 0,0 37 0,5-47 0,1-1 0,1 19 0,0 5 0,-2-19 0,6-16 0,-2-14 0,3-8 0,0-6 883,0-4-883,3-25 0,-2 0 0,5-31 0,-1-13 0,3 4 0,1-30 0,-1 39 0,0-25 0,-4 28 0,-1-9 0,-3 16 0,0 9 0,0 15 0,0 5 0,0 9 0,-2 30 0,-2-1 0,-3 36 0,-1-2 0,-5 10 0,4-10 0,-3 6 0,5-12 0,-2 10 0,1-6 0,0-1 0,1-5 0,-1-5 0,1-1 0,-1-5 0,4-5 0,-2 4 0,5-8 0,-2 4 0,3-9 0,0 4 0,0-8 0,0 0 0,0-4 0,0-7 0,0-1 0,0-5 0,0-1 0,0-2 0,2-1 0,1 1 0,1 0 0,3-3 0,1 3 0,0-3 0,2 1 0,-5 1 0,2-3 0,-2 1 0,0-2 0,1 0 0,0 0 0,0 0 0,-3-9 0,-1 2 0,-2-10 0,0 3 0,0-7 0,0-8 0,0-11 0,0-9 0,-3-5 0,-1 9 0,-4-7 0,4 7 0,-3-9 0,7 0 0,-4 5 0,4-15 0,0 16 0,0-3 0,0 4 0,0 15 0,-3-10 0,2 12 0,-4 1 0,2 11 0,-1 1 0,0 9 0,1 3 0,-1 3 0,-3 2 0,2 5 0,-2 3 0,1 6 0,0 7 0,0-3 0,0 5 0,0-1 0,-3 6 0,2-2 0,-6 7 0,3-8 0,-2 4 0,-1-5 0,4-2 0,0-2 0,4-6 0,-1-3 0,4-2 0,-3-3 0,5 1 0,-4-2 0,1 2 0,0 0 0,-1 1 0,3-1 0,-3 1 0,3-3 0,-3 2 0,3-2 0,-1 0 0,2 1 0,0-1 0,0 1 0,0-2 0,2 1 0,1 2 0,1-4 0,-1 3 0,0-4 0,-16 1 0,3-1 0,-13-2 0,6-2 0,3-1 0,0-3 0,4 3 0,2-1 0,1 1 0,2-2 0,0 3 0,3-2 0,-3 1 0,3-2 0,-1 1 0,-1-1 0,4 0 0,-3 0 0,1 1 0,2-3 0,-4 2 0,3-1 0,-3 1 0,4 0 0,-3-1 0,1 1 0,2-2 0,-2 2 0,0 0 0,1 1 0,-5-1 0,5 0 0,-5 1 0,5-1 0,-5 2 0,3-1 0,-4 2 0,2-1 0,1-1 0,-1 1 0,2-2 0,-1 1 0,4-1 0,4 18 0,0-10 0,5 18 0,-4-16 0,0 5 0,0-5 0,0 5 0,0-2 0,0-1 0,0 3 0,0-2 0,2 2 0,-1-2 0,1 2 0,-2-2 0,0-1 0,0 3 0,0-2 0,-2 0 0,2 1 0,-3-3 0,3 3 0,-2-1 0,1 0 0,-1 2 0,0-5 0,1 2 0,-3 0 0,1-1 0,-2 1 0,0-2 0,2-1 0,0 3 0,1-2 0,1 4 0,-3-1 0,3 0 0,-3 2 0,1-5 0,0 2 0,-2-2 0,4 0 0,-3-1 0,3 1 0,-1 0 0,1-1 0,1 1 0,0 0 0,0 2 0,-1-2 0,1 2 0,0 1 0,0-3 0,0 2 0,-1-2 0,1-3 0,0 3 0,-1-5 0,4 2 0,-1 0 0,4-1 0,2 4 0,1-2 0,3 0 0,0 2 0,0-2 0,0 0 0,0 2 0,-3-4 0,-1 2 0,-2-1 0,-1-2 0,-2 3 0,6-3 0,-5 0 0,9 0 0,-7 0 0,2 0 0,-5 0 0,2 0 0,-5 0 0,2 0 0,-2 0 0,0 0 0,0-5 0,-3-1 0,1-4 0,-3 0 0,2-7 0,-1-5 0,2-8 0,0-8 0,-2-6 0,5-5 0,-5-10 0,6-7 0,-2-1 0,3-5 0,0 21 0,3-30 0,-6 35 0,5-26 0,-10 33 0,6 5 0,-5 6 0,2 3 0,-3 3 0,0 2 0,0 3 0,0 0 0,0 0 0,0 3 0,0 0 0,0 6 0,0 1 0,0 2 0,0 28 0,0-4 0,0 29 0,0-4 0,0-4 0,0 12 0,0-12 0,3 12 0,1-7 0,3-2 0,0-5 0,0-8 0,2-2 0,-2-6 0,4-2 0,-5-6 0,1-3 0,-2-4 0,0-2 0,0-1 0,-1-1 0,1-1 0,0-9 0,-3 1 0,0-7 0,-2 6 0,0-3 0,0 4 0,0-1 0,0 0 0,0 2 0,0-3 0,0 3 0,0 1 0,0-4 0,0 3 0,0-5 0,0-8 0,4-19 0,4-14 0,14-33 0,4 14-526,-5 18 1,2-1 525,-1 4 0,0-2 0,4-11 0,1-2 0,0-1 0,0 0 0,0 0 0,-2 3 0,11-27-244,3 5 244,-18 28 0,3 1 0,-3 6 0,-7 15 0,-1 8 1037,-2 9-1037,-5 8 258,1 0-258,-2 6 0,0-5 0,-1 4 0,1 1 0,-1 1 0,3 2 0,-2 2 0,3 10 0,-3 7 0,2 15 0,0 10 0,1 5 0,-1 5 0,5 5 0,-3 7 0,3 6 0,1 7 0,-4-1 0,3-20 0,-4 5 0,-1-18 0,-3 0 0,2-7 0,-5-13 0,2-7 0,-1-5 0,-1-5 0,3-3 0,-4-30 0,2-1 0,-2-30 0,0 2 0,4-12 0,-4 12 0,1 0-529,7-28 529,-6 17 0,1-1 0,10-25 0,0 10-55,1 1 55,-4 34 0,-3 0 0,0 8 0,-1 20 0,-1 1 527,0 11-527,0 1 57,0 5-57,2 7 0,-1 14 0,5 5 0,4 21 0,4-2 0,1 9 0,2 5 0,-2-4 0,5 10 0,-7-23 0,5 14 0,-9-20 0,4 12 0,-3-5 0,-2-8 0,-2-2 0,-3-12 0,-2-4 0,-1-3 0,0-7 0,-2 1 0,-4-44 0,0 19 0,-2-39 0,3 28 0,2-2 0,2-6 0,3 0 0,0-7 0,-3 8 0,2 2 0,-5 8 0,1 4 0,-2 3 0,0 5 0,0 3 0,0-1 0,0 1 0,2 2 0,-1-2 0,1 5 0,-2-2 0,0 2 0,2 0 0,-1-2 0,1 2 0,-2 23 0,0 1 0,0 31 0,0 0 0,0 16 0,0 7 0,0 11 0,-4-4 0,-1 5 0,0-7 0,1 0 0,4 1 0,0-1 0,0 0 0,0-20 0,0 3 0,3-16 0,2 4 0,5-5 0,0-6 0,4-5 0,2-2 0,-2-3 0,10 8 0,-3-4 0,10 13 0,-10-17 0,7 11 0,-7-12 0,4 8 0,2-3 0,-10-7 0,4-3 0,-9-8 0,4 3 0,-8-9 0,2 1 0,-6-4 0,1-2 0,-3-14 0,-9-4 0,-4-20 0,-19-8 0,-3-8 0,-9-12 0,0-1 0,-2-6 0,0 0 0,6 6 0,0-3 0,9 10 0,7 11 0,0 0 0,8 6 0,-1 0 0,1-7 0,7 13 0,-3 0 0,3 5 0,4 4 0,-2 4 0,4 1 0,-4 3 0,4 2 0,-4 2 0,5 3 0,-5-1 0,5 3 0,-5 1 0,5 2 0,-5 1 0,3-1 0,-3 0 0,1-2 0,-1 2 0,0-2 0,0 2 0,0 0 0,3 1 0,9 19 0,12 4 0,11 24 0,8-1 0,1 4 0,-9-8 0,6 6 0,-9-7 0,3 4 0,-1 4 0,-8-11 0,4 2 0,-5-3 0,0-5 0,5 10 0,-4-10 0,4 10 0,-2-10 0,-3 1 0,0-6 0,-5-2 0,-7-7 0,0-1 0,-3-5 0,0-1 0,-2-2 0,-1 0 0,-10-17 0,-3 2 0,-11-16 0,-2 0 0,-8-5 0,-2-9 0,-6-8 0,0-4 0,-2-11 0,10 18 0,-21-35 0,19 37 0,-11-19 0,13 18 0,2 10 0,2-10 0,-4 6 0,10 0 0,-2 3 0,4 2 0,4 3 0,0 2 0,4 3 0,-4 0 0,3 3 0,-2 1 0,4 7 0,0 0 0,-2 3 0,4 1 0,-4 1 0,5 2 0,0 2 0,1 2 0,2 1 0,0 2 0,3 14 0,0-3 0,2 12 0,0-6 0,0 0 0,3 12 0,0-9 0,4 20 0,3-9 0,1 13 0,6-1 0,2 4 0,-4-11 0,6 15 0,-9-15 0,6 7 0,-5-9 0,-3-5 0,-1-4 0,-3-4 0,-1-6 0,1-3 0,-4-6 0,1 1 0,-3-3 0,-15-21 0,2-1 0,-23-31 0,9 8 0,-12-16 0,7 10 0,-8-9 0,7 4 0,-7-6 0,6-3 0,2 4 0,5-2 0,8 15 0,0-7 0,2 11 0,5-4 0,-4 10 0,9 12 0,1 7 0,2 10 0,3 31 0,-1 0 0,2 30 0,0-2 0,0 13 0,0 5 0,0 13 0,0 1-893,0 12 893,0-10 0,0 8-75,3-36 75,1 14 0,3-33 0,1 8 0,-2-16 0,-2-10 889,1-7-889,-4-8 79,3-1-79,-1-4 0,-1-18 0,0-4 0,-5-21 0,-4 1 0,-13-14 0,-5-8 0,-6-12 0,-2-6 0,5 1 0,3 6 0,8 15 0,6-4 0,4 24 0,0-10 0,0 21 0,4 5 0,0 10 0,3 7 0,9 29 0,7 4 0,33 43 0,4-3-391,-12-24 1,2 1 390,21 30 0,-20-28 0,1 0 0,-9-8 0,-1-1 0,-1-1 0,1-1-138,33 36 138,-21-22 0,6 0 0,-12-8 0,-6-14 0,-13-10 0,-3-4 775,-6-7-775,-5 0 144,-1-3-144,-2-3 0,-12-14 0,-5-3 0,-17-22 0,-6-11 0,-6-11 0,-3-11 0,11 17 0,-3-11 0,13 13 0,-4-5 0,4 3 0,5 15 0,2 4 0,6 12 0,4 5 0,4 9 0,16 21 0,1 1 0,24 29 0,5-2 0,17 15 0,7 3 0,0 4 0,-11-11 0,1 3 0,-17-12 0,8 3 0,-11-5 0,-8-7 0,2-2 0,-12-6 0,3-3 0,4 8 0,-5-4 0,5 2 0,-7 0 0,0-6 0,0 4 0,-4-5 0,-1 0 0,-7-11 0,0 2 0,-3-8 0,0 2 0,-3-2 0,-8-27 0,3 27 0,-3-2 0,10 28 0,6 14 0,0-12 0,3-3 0,0-2 0,-1-3 0,1 0 0,-2-7 0,-2 2 0,1-9 0,-1 5 0,-1-5 0,2 2 0,-2-2 0,2-1 0,-2 1 0,2-1 0,-4-2 0,3 1 0,-3-3 0,1 1 0,-2-2 0,-3-1 0,4 1 0,-2 0 0,2-1 0,-1 1 0,2 0 0,1 0 0,2 2 0,1 1 0,-1 0 0,0 2 0,0-4 0,1 1 0,-3 0 0,1-1 0,-3 1 0,4-2 0,-3 3 0,4-3 0,-1 5 0,-2-2 0,2 0 0,-2 2 0,2-4 0,-2 1 0,0 1 0,-1-3 0,-2 2 0,3-2 0,-4 0 0,1 0 0,2-1 0,-1 4 0,3-3 0,-3 5 0,1-4 0,-1 3 0,1-3 0,-2 1 0,3-2 0,-4 0 0,1-1 0,0 1 0,2 4 0,-2 0 0,5 1 0,-5-3 0,2-2 0,-2 0 0,0-1 0,-1 1 0,1 0 0,-2-1 0,3 1 0,-3-1 0,3 1 0,-1-3 0,-2 3 0,3-1 0,-5 1 0,-10 0 0,-2-4 0,-15-1 0,4 0 0,-2 0 0,-1 0 0,0 0 0,0 0 0,0 0 0,0 0 0,-3 0 0,5 0 0,-4 0 0,5 0 0,1 0 0,-3 0 0,6 0 0,-2 0 0,-1 0 0,3 0 0,-6 0 0,6 0 0,-2 0 0,3 0 0,-4 0 0,3 0 0,1 0 0,1 0 0,2 0 0,0 0 0,0 0 0,4 0 0,-1 0 0,1 0 0,-3 0 0,1 0 0,-1 0 0,3 0 0,2 0 0,-2 0 0,2 0 0,-2 0 0,2 0 0,-2 0 0,2 0 0,-2 0 0,2 0 0,-2 0 0,2 0 0,-2 0 0,-1 0 0,1 0 0,0 0 0,-1 0 0,-4 0 0,1 0 0,-2 0 0,0 0 0,5 0 0,-6-2 0,3 1 0,-3-4 0,0 4 0,0-4 0,3 5 0,-2-3 0,4 1 0,-4 1 0,5-3 0,-5 3 0,5-1 0,-3-1 0,4 3 0,-1-5 0,1 5 0,-1-3 0,4 1 0,-3 2 0,4-4 0,-3 1 0,1-2 0,0 2 0,-1 1 0,4 0 0,-3 1 0,1-1 0,2 0 0,-5 2 0,2-3 0,0 1 0,-1 0 0,1-1 0,-3-2 0,-2 5 0,2-5 0,-6 4 0,3-3 0,-3 3 0,0-4 0,0 2 0,0-1 0,0-1 0,0 2 0,0-3 0,0 1 0,-4-4 0,3 3 0,-2-3 0,3 3 0,0 0 0,0 1 0,0-3 0,-11-4 0,8 2 0,-8-3 0,11 4 0,0-3 0,0 1 0,0 2 0,-1-2 0,1 5 0,0-2 0,0 2 0,0-2 0,3 2 0,-2-3 0,5 4 0,-6 0 0,3-1 0,0 1 0,1-3 0,-1 2 0,3-2 0,-2 5 0,2-2 0,1 2 0,0-2 0,-1 0 0,1 2 0,-1-2 0,4 3 0,-3-1 0,4-1 0,-3 3 0,3-3 0,-4 3 0,3-1 0,-1 0 0,-2 2 0,-1-5 0,0 4 0,-2-4 0,2 5 0,1-2 0,-1 2 0,3 0 0,1 0 0,3 0 0,-1 0 0,3 7 0,0-2 0,2 5 0,0-5 0,2-3 0,2 4 0,4-3 0,2 4 0,3 1 0,1 4 0,1 0 0,2 5 0,-6-6 0,3 3 0,-1-3 0,-2-1 0,0 1 0,-1-1 0,-2-2 0,0 2 0,1-5 0,-3 5 0,1-4 0,1 1 0,-3-2 0,2 0 0,-2-1 0,0 1 0,-1-1 0,1 1 0,2 0 0,-2 0 0,2 0 0,-2-1 0,2 1 0,-2 0 0,5 0 0,-5-1 0,5 2 0,-2-2 0,2 2 0,0-1 0,1 2 0,-1-1 0,0 1 0,0-2 0,1 0 0,2 1 0,-2-1 0,2 0 0,1 1 0,-3-1 0,2 0 0,-3 1 0,1-1 0,-1 0 0,0 0 0,-2 0 0,2-2 0,-3 1 0,4-3 0,-1 3 0,0-1 0,1 0 0,-1 1 0,5 2 0,-6-3 0,2 4 0,-6-7 0,0 2 0,-1 0 0,6 1 0,-5 0 0,7 1 0,-4-3 0,2 3 0,-2-1 0,2 0 0,-2 1 0,0-1 0,1 0 0,-3 1 0,1-4 0,0 5 0,1-2 0,2 0 0,0 1 0,4-1 0,0 0 0,3 2 0,-3-2 0,-1 3 0,-3-1 0,1-2 0,-1 1 0,0-3 0,1 3 0,-1-3 0,0 3 0,1-3 0,-3 3 0,1-3 0,-1 3 0,0-3 0,2 1 0,-5-2 0,2 0 0,0 0 0,-1 2 0,3-1 0,-1 1 0,2-2 0,1 2 0,2-1 0,-2 1 0,2 0 0,1-1 0,-3 1 0,2-2 0,2 2 0,-1-1 0,2 1 0,0-2 0,-5 0 0,6 0 0,-6 0 0,2 0 0,-5 0 0,2 0 0,-3 0 0,1 0 0,2 0 0,-2 0 0,2 0 0,-2 0 0,2 0 0,-3 0 0,4 0 0,-3 0 0,1 0 0,-3 0 0,3 0 0,-3 0 0,3 0 0,-3 0 0,1 0 0,0 0 0,0 0 0,4 0 0,-4 0 0,0 0 0,-2 0 0,-1 0 0,3-2 0,1-1 0,4-2 0,2 0 0,3-1 0,0 0 0,0 1 0,-3 1 0,0 0 0,-6 3 0,-1-3 0,-3 3 0,1-3 0,0 1 0,-1 1 0,1-2 0,-1 1 0,7-5 0,-3 3 0,8-4 0,-5 4 0,0 0 0,-1 2 0,-5-1 0,2 3 0,-2-3 0,2 4 0,1-5 0,2 2 0,4-2 0,-3 2 0,5-2 0,-5 2 0,2-3 0,-2 3 0,-3-1 0,-1 3 0,-2-1 0,-1 0 0,3 2 0,1-5 0,3 2 0,-1 0 0,-2 1 0,1 0 0,-3 1 0,1-1 0,-3 2 0,1-2 0,2 1 0,-2-1 0,2 0 0,-3 2 0,-1-7 0,-1 2 0,-2-2 0,0 1 0,-5-2 0,2 3 0,-7-8 0,2 5 0,-4-9 0,1 3 0,0-3 0,-4-1 0,3 1 0,-6-5 0,5 4 0,-2-4 0,1 8 0,2-2 0,-1 4 0,-1 1 0,3 1 0,-2 2 0,2-3 0,1 1 0,-1 0 0,1-1 0,0 1 0,-1-1 0,1 1 0,-1 0 0,-2 1 0,2-1 0,-2 2 0,-1-6 0,3 5 0,-7-7 0,7 7 0,-6-6 0,3 4 0,-1-3 0,-1 2 0,-8-13 0,5 10 0,-8-11 0,9 11 0,-1-7 0,0 2 0,-4-3 0,3 1 0,-6 1 0,6-2 0,-6 4 0,3-1 0,-4 0 0,0 0 0,4 0 0,-2 4 0,2-3 0,1 3 0,-3 0 0,5-2 0,0 5 0,-2-2 0,4 3 0,-2 3 0,6-1 0,-3 4 0,3-2 0,0 0 0,1 2 0,2-4 0,-2 4 0,2-4 0,-7-3 0,3 1 0,-1-3 0,0 4 0,2 0 0,0 0 0,-2-1 0,1 1 0,-2 0 0,0-4 0,-1 0 0,0 0 0,3-2 0,-3 1 0,4 2 0,-1-1 0,2 5 0,2-1 0,1 3 0,-1-2 0,1 7 0,2-4 0,1 6 0,2-1 0,0 2 0,-1 0 0,0 0 0,0 0 0,-1-4 0,1 1 0,-1-4 0,2 2 0,1 2 0,1-1 0,-3 3 0,5 9 0,-3-1 0,4 8 0,0-2 0,2 1 0,1 3 0,3 0 0,2 3 0,-1-2 0,1 6 0,1-7 0,-3 4 0,2-1 0,1-3 0,3 11 0,5-2 0,-2-3 0,4 8 0,-3-11 0,4 9 0,0-2 0,-4-5 0,2 0 0,-6-5 0,2 0 0,-3-3 0,4 3 0,-4-5 0,6 2 0,-2 0 0,2-2 0,1 6 0,0-3 0,0 1 0,0 2 0,0-6 0,-4 2 0,10 2 0,-5-3 0,14 7 0,-3-6 0,-1 2 0,4 0 0,-4-3 0,5 7 0,-5-7 0,0 3 0,-8-7 0,-4 2 0,0-5 0,-6 2 0,5-3 0,-5 1 0,5-1 0,-2 1 0,3 2 0,4 1 0,-4 2 0,7-1 0,-6 1 0,3-2 0,-4 0 0,0 1 0,7 2 0,-8-3 0,8 4 0,-10-5 0,0 1 0,2 1 0,-5-4 0,0 2 0,-2-3 0,-3 0 0,1 0 0,-3-1 0,1 1 0,-1-3 0,1 2 0,0-1 0,-1 1 0,1 1 0,0 0 0,-1-1 0,1 1 0,-1 0 0,1-1 0,-2 1 0,-1-1 0,-2 3 0,0-2 0,0 1 0,-4-2 0,-2-1 0,-3-2 0,-5-1 0,0-2 0,-7-8 0,-5-3 0,-1-11 0,-12-1 0,6-3 0,-9-6 0,10 7 0,-4-5 0,4 7 0,-8-4 0,7 1 0,-6-2 0,8 6 0,-1-2 0,2 5 0,4-2 0,-1-1 0,0 4 0,4-3 0,-3 3 0,6 1 0,-1 3 0,2-1 0,2 4 0,2-1 0,2 3 0,2 1 0,1 0 0,-1-4 0,0 0 0,0-3 0,2 0 0,-1 3 0,1-2 0,-2 2 0,0 0 0,0-3 0,3 6 0,-3-2 0,3 2 0,-2 1 0,-4 1 0,3 0 0,-5 0 0,2 0 0,-3 1 0,-4-1 0,3 3 0,-6-6 0,3 3 0,-7-4 0,2 1 0,-4-5 0,2 4 0,1-3 0,-2 3 0,5 1 0,-1 2 0,4-1 0,-3 1 0,6-1 0,-6 1 0,6-1 0,-6 2 0,-1-8 0,2 7 0,2-6 0,4 10 0,6-2 0,-2 5 0,3-1 0,-1 3 0,3-1 0,-1 2 0,3 0 0,-1 0 0,4 11 0,1 0 0,2 7 0,0-2 0,0-2 0,0 3 0,0 0 0,0-3 0,0 2 0,0-5 0,0 5 0,0-2 0,-2 3 0,-2 4 0,-2 0 0,0 4 0,-3-1 0,2 1 0,-2-4 0,3 3 0,1-6 0,1-1 0,2-4 0,2-2 0,0-3 0,0-1 0,0 0 0,0 4 0,0 0 0,0 5 0,0-2 0,0 3 0,0 0 0,0 0 0,0 0 0,0 0 0,0 0 0,0 0 0,2-3 0,-2 2 0,5-5 0,-4 2 0,3-2 0,-1-1 0,2 0 0,-2 1 0,2-1 0,-3 0 0,4 0 0,-1 1 0,2 2 0,5-2 0,-1 5 0,11 4 0,-6-4 0,3 2 0,-3-7 0,-2-2 0,6 2 0,6-1 0,3 0 0,5 2 0,-5-5 0,4 3 0,-4-3 0,5-1 0,-1 1 0,-3-1 0,-2 1 0,-3-1 0,0 0 0,-1 0 0,9 1 0,2-1 0,8 2 0,-8-2 0,6 1 0,-6 0 0,3 3 0,11 0 0,-17 0 0,8-1 0,-16-2 0,9 2 0,-9-2 0,12 3 0,-14-1 0,10-2 0,-6 5 0,2-5 0,-6 2 0,-2-3 0,-6-1 0,-1 0 0,-2-2 0,-1 2 0,0-5 0,1 5 0,-1-4 0,3 3 0,-2-3 0,3 2 0,-6-3 0,1 2 0,-3-2 0,3 3 0,-4-3 0,-14-10 0,3 6 0,-11-11 0,7 10 0,5-3 0,-5 3 0,5 0 0,-8-3 0,4 0 0,-7-3 0,2 0 0,-3 0 0,-4-5 0,-10-4 0,2-4 0,-5 2 0,7-4 0,-2 5 0,-3-7 0,0 1 0,1-1 0,0 0 0,3 4 0,-3 0 0,1 0 0,2 3 0,-3-3 0,4 4 0,0 0 0,1 0 0,3 4 0,-3-3 0,8 3 0,-7 0 0,6-2 0,-3 2 0,4-2 0,-1-1 0,-13-16 0,6 9 0,-8-13 0,11 12 0,3 0 0,1 4 0,-1 1 0,6 7 0,-1 1 0,5 3 0,0 3 0,-1-2 0,1 4 0,-1-3 0,1 0 0,0 1 0,-1-1 0,-2 0 0,2-2 0,-6 3 0,6-2 0,-2 4 0,2-2 0,1 5 0,2-1 0,1 3 0,2-1 0,2 9 0,1 2 0,2 7 0,3 1 0,-2 0 0,3-3 0,-1 2 0,3-5 0,-1 5 0,1 1 0,-3 4 0,2 4 0,-4 0 0,5 3 0,-6-3 0,6 3 0,-5-6 0,4-2 0,-5-3 0,6 0 0,-3 0 0,5 4 0,1-4 0,3 7 0,0-6 0,0 3 0,-1-4 0,0 0 0,0-3 0,0 2 0,0-5 0,3 3 0,-3-4 0,5 1 0,-5-2 0,5 1 0,-5-4 0,6 5 0,-6-3 0,2 0 0,-3 0 0,1-3 0,-1 0 0,3 1 0,-1-1 0,4 3 0,-2-2 0,3 2 0,0 0 0,0-1 0,-3 1 0,-1-1 0,-2-1 0,-1 2 0,0-3 0,4 0 0,-3 0 0,10 3 0,-6-2 0,6 2 0,-7-5 0,0 2 0,-6-2 0,1 0 0,-3-1 0,1 0 0,-3-2 0,-19-4 0,5-3 0,-14-6 0,7 2 0,6-3 0,-6 2 0,-2-6 0,1 3 0,-8-8 0,3 3 0,-4-3 0,0 0 0,0-1 0,0 0 0,1 1 0,2 0 0,2 3 0,2-3 0,5 8 0,-2-2 0,5 5 0,0-5 0,2 6 0,4-2 0,-3 5 0,3-2 0,-1 4 0,2-1 0,0 0 0,0 2 0,0-3 0,2 4 0,-1-1 0,1 0 0,-4-4 0,4 3 0,-3-4 0,5 3 0,-3-1 0,3 0 0,-4-1 0,3 3 0,-1-1 0,-2 0 0,2-1 0,1-3 0,-3 1 0,2-3 0,-3-1 0,0-7 0,1 3 0,-1-2 0,0 3 0,0 0 0,1 3 0,-1 0 0,-1 4 0,1-4 0,-2 3 0,2-5 0,1 2 0,-1-11 0,0-8 0,0 1 0,0-4 0,0 15 0,0 0 0,2 7 0,0 1 0,3 5 0,-1 1 0,2 4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5C01-30EB-8F48-9B58-3162B5DD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8602-7754-054A-9980-79C1412A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9934-3016-BD4C-B0CD-6AC578AA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323B-6AB4-774D-88FF-D07C48FB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6935-C142-8B48-9970-C3AB8FD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2681-5974-6C4D-963E-930106E5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7AF5-248B-CE4C-BF54-00BB83F8C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0F7A-04F6-F149-BB69-48746C6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B356-80E2-034B-A271-323E2048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5988-ABAB-A84F-ADF4-4D77F1CC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D208D-1A42-3847-ABB4-B5FFD3C5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684A9-1122-6B4B-8EA4-5B9AFD9D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BEB8-2D2B-1947-AE0F-B14DB438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E12B-CAB4-114E-AF7B-97C6567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C2F0A-7B6A-114F-B5FB-004949F2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755-93E6-0C42-9F4E-AE67ADF9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634B-2F40-374D-BA9F-677C2022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FD44-2712-DF4A-9CD6-6C904020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E9D1-0B26-2E4F-9B9F-8DEDAA8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71A30-4695-E746-AA0F-A7E5C5B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2A7-A26A-1B41-A31C-31B13A1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6131-D94D-F742-AFFF-B54CC9E4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DA49-5779-D743-A43A-09829C1B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995D-0904-2944-8812-08E9DD28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22-07F9-EE41-8FFD-F4AD24C7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C69-DB52-0547-A890-88569BE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C25C-517E-2544-883F-181F4E78F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EEDB-350B-4041-A706-8150BC73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4C1E-80BD-1F4D-98B9-0419264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4D19-67C1-D04C-A47E-9DD0947D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26E7-C4C9-8F4D-85B7-1431F870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C62E-9326-1042-8028-4CA06E12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4D92-6D52-2E40-AD1C-C9E23899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215D0-4258-B24D-84FD-9FB99D82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CDB5-8443-AB4F-B87A-A34DB698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D4BEC-4A46-2047-9484-295EA420A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A206D-4FFA-C344-A4FD-57850248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1BFE6-7B2C-D847-9505-0465E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254D3-1BE5-CC44-BEFF-8998828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0D3-7CC9-3546-AADD-8A4C31E0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9866D-7E6C-5148-81E9-7FD68FFE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7AE11-BFCC-1E47-9071-ACF3660A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18C9A-EF81-E144-8280-0A3D75F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13A86-8619-4E49-B101-F31A5B30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11DB7-54B0-AB4E-87C0-DE73214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1CE3D-24FA-D146-816A-6EBD873A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F7D-57D2-534F-BD42-A7495FFE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524E-31A4-A640-810B-7B00B3EB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F19F-31DB-C943-A678-036671C5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AD8E4-51AE-4442-AA50-0E04CF45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5FA9-7106-E942-920D-92431294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CD73-0ECF-BC4D-938D-7DE1D7A6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976C-8915-6B4E-B8F2-D039F640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3D049-3FA8-3044-8C33-2BE520586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43C0-D8BE-914C-B9C3-EA788B6D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7C60-6328-9D4C-8C9B-37B7CD2D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F948-A615-2C42-8DDC-70522464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109B-3CD8-3E4A-9E67-F412C7CD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5FD78-9015-E94C-89BD-F8F04E39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3F1C-3A86-AB47-B16E-9B4327F5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D333-47B6-6B47-901A-9D9680D3E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C1EA-2415-EA42-8D0B-04A0527823D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D9D2-06CF-8646-BD0C-41D53A96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9140-A625-6844-BE2D-D220F914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E13A-2E95-B34F-B974-5D37B68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2FF913-5C88-1844-93E0-6748DEAA9987}"/>
                  </a:ext>
                </a:extLst>
              </p14:cNvPr>
              <p14:cNvContentPartPr/>
              <p14:nvPr/>
            </p14:nvContentPartPr>
            <p14:xfrm flipH="1">
              <a:off x="1751308" y="2425371"/>
              <a:ext cx="1429040" cy="199446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2FF913-5C88-1844-93E0-6748DEAA9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715663" y="2389370"/>
                <a:ext cx="1500690" cy="2066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FFA16F-D5BA-7642-A3C6-13E445DE9FA9}"/>
                  </a:ext>
                </a:extLst>
              </p14:cNvPr>
              <p14:cNvContentPartPr/>
              <p14:nvPr/>
            </p14:nvContentPartPr>
            <p14:xfrm flipH="1">
              <a:off x="1860040" y="2469811"/>
              <a:ext cx="99360" cy="2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FFA16F-D5BA-7642-A3C6-13E445DE9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824400" y="2433811"/>
                <a:ext cx="171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1F2637-0D13-AF47-A8B0-D18A17B0D0BA}"/>
                  </a:ext>
                </a:extLst>
              </p14:cNvPr>
              <p14:cNvContentPartPr/>
              <p14:nvPr/>
            </p14:nvContentPartPr>
            <p14:xfrm flipH="1">
              <a:off x="1974339" y="438563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1F2637-0D13-AF47-A8B0-D18A17B0D0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938699" y="4349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86A8A8-A1F1-5A41-9963-8A0791FB408B}"/>
                  </a:ext>
                </a:extLst>
              </p14:cNvPr>
              <p14:cNvContentPartPr/>
              <p14:nvPr/>
            </p14:nvContentPartPr>
            <p14:xfrm>
              <a:off x="184834" y="2425371"/>
              <a:ext cx="1400760" cy="198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86A8A8-A1F1-5A41-9963-8A0791FB40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194" y="2389371"/>
                <a:ext cx="1472400" cy="20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885C4A-0DD5-2E48-B762-ADFD8BDB78D8}"/>
                  </a:ext>
                </a:extLst>
              </p14:cNvPr>
              <p14:cNvContentPartPr/>
              <p14:nvPr/>
            </p14:nvContentPartPr>
            <p14:xfrm>
              <a:off x="1486720" y="2495895"/>
              <a:ext cx="99360" cy="2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885C4A-0DD5-2E48-B762-ADFD8BDB78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1080" y="2459895"/>
                <a:ext cx="171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6BCA22-D5FC-F84C-B05C-27633BF551E8}"/>
                  </a:ext>
                </a:extLst>
              </p14:cNvPr>
              <p14:cNvContentPartPr/>
              <p14:nvPr/>
            </p14:nvContentPartPr>
            <p14:xfrm>
              <a:off x="1384545" y="438563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6BCA22-D5FC-F84C-B05C-27633BF551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8545" y="43496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E47388-424D-3742-88B9-3426CAEC7D96}"/>
                  </a:ext>
                </a:extLst>
              </p14:cNvPr>
              <p14:cNvContentPartPr/>
              <p14:nvPr/>
            </p14:nvContentPartPr>
            <p14:xfrm>
              <a:off x="1222191" y="2576734"/>
              <a:ext cx="932760" cy="1688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E47388-424D-3742-88B9-3426CAEC7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6551" y="2541094"/>
                <a:ext cx="1004400" cy="1760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346DA86-6F0C-8449-B163-11859C4634E2}"/>
              </a:ext>
            </a:extLst>
          </p:cNvPr>
          <p:cNvSpPr/>
          <p:nvPr/>
        </p:nvSpPr>
        <p:spPr>
          <a:xfrm>
            <a:off x="117566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F8108-320A-CC44-849F-4CB80D1CED93}"/>
              </a:ext>
            </a:extLst>
          </p:cNvPr>
          <p:cNvSpPr/>
          <p:nvPr/>
        </p:nvSpPr>
        <p:spPr>
          <a:xfrm>
            <a:off x="1162594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B36FC48-8CFA-7B4C-9D88-92B7842443E2}"/>
                  </a:ext>
                </a:extLst>
              </p14:cNvPr>
              <p14:cNvContentPartPr/>
              <p14:nvPr/>
            </p14:nvContentPartPr>
            <p14:xfrm>
              <a:off x="5394959" y="2584620"/>
              <a:ext cx="932760" cy="1688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B36FC48-8CFA-7B4C-9D88-92B7842443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9319" y="2548980"/>
                <a:ext cx="1004400" cy="1760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F0C395E-7E37-CA46-A449-BBE225885B19}"/>
              </a:ext>
            </a:extLst>
          </p:cNvPr>
          <p:cNvSpPr/>
          <p:nvPr/>
        </p:nvSpPr>
        <p:spPr>
          <a:xfrm>
            <a:off x="4297679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DD9505-F044-AE49-9106-56F55FBE2E48}"/>
              </a:ext>
            </a:extLst>
          </p:cNvPr>
          <p:cNvSpPr/>
          <p:nvPr/>
        </p:nvSpPr>
        <p:spPr>
          <a:xfrm>
            <a:off x="5342707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11478C-E612-0C46-88D8-F78FB8F257DE}"/>
                  </a:ext>
                </a:extLst>
              </p14:cNvPr>
              <p14:cNvContentPartPr/>
              <p14:nvPr/>
            </p14:nvContentPartPr>
            <p14:xfrm>
              <a:off x="8484565" y="2432144"/>
              <a:ext cx="1400760" cy="1988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11478C-E612-0C46-88D8-F78FB8F25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8925" y="2396144"/>
                <a:ext cx="1472400" cy="20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5C9615-86C5-4441-8449-ECF7BD7D59E6}"/>
                  </a:ext>
                </a:extLst>
              </p14:cNvPr>
              <p14:cNvContentPartPr/>
              <p14:nvPr/>
            </p14:nvContentPartPr>
            <p14:xfrm>
              <a:off x="9779678" y="2495895"/>
              <a:ext cx="99360" cy="22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5C9615-86C5-4441-8449-ECF7BD7D59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44038" y="2459895"/>
                <a:ext cx="171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B595BC-C789-E34F-846C-D402DEF9DDE7}"/>
                  </a:ext>
                </a:extLst>
              </p14:cNvPr>
              <p14:cNvContentPartPr/>
              <p14:nvPr/>
            </p14:nvContentPartPr>
            <p14:xfrm>
              <a:off x="9677503" y="438563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B595BC-C789-E34F-846C-D402DEF9DD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41503" y="434963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AAF2365-78E1-734E-8616-4203BB18B283}"/>
              </a:ext>
            </a:extLst>
          </p:cNvPr>
          <p:cNvSpPr/>
          <p:nvPr/>
        </p:nvSpPr>
        <p:spPr>
          <a:xfrm>
            <a:off x="8412476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E76EF2-785C-F14D-954F-633EA9AD5D93}"/>
              </a:ext>
            </a:extLst>
          </p:cNvPr>
          <p:cNvSpPr/>
          <p:nvPr/>
        </p:nvSpPr>
        <p:spPr>
          <a:xfrm>
            <a:off x="9457504" y="2377440"/>
            <a:ext cx="2090057" cy="210312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FAD403-F7E0-F948-8AF1-3F528A5DF8DC}"/>
              </a:ext>
            </a:extLst>
          </p:cNvPr>
          <p:cNvSpPr txBox="1"/>
          <p:nvPr/>
        </p:nvSpPr>
        <p:spPr>
          <a:xfrm>
            <a:off x="1127687" y="1896525"/>
            <a:ext cx="112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"/>
                <a:cs typeface="Didot" panose="02000503000000020003" pitchFamily="2" charset="-79"/>
              </a:rPr>
              <a:t>Union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DCBE1-D4A9-5E40-B548-9F33B54990C2}"/>
              </a:ext>
            </a:extLst>
          </p:cNvPr>
          <p:cNvSpPr txBox="1"/>
          <p:nvPr/>
        </p:nvSpPr>
        <p:spPr>
          <a:xfrm>
            <a:off x="5225027" y="1896525"/>
            <a:ext cx="127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"/>
                <a:cs typeface="Didot" panose="02000503000000020003" pitchFamily="2" charset="-79"/>
              </a:rPr>
              <a:t>Intersect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B19A3-F106-8949-8C4F-A4FAEDB5B193}"/>
              </a:ext>
            </a:extLst>
          </p:cNvPr>
          <p:cNvSpPr txBox="1"/>
          <p:nvPr/>
        </p:nvSpPr>
        <p:spPr>
          <a:xfrm>
            <a:off x="9242726" y="1896525"/>
            <a:ext cx="127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"/>
                <a:cs typeface="Didot" panose="02000503000000020003" pitchFamily="2" charset="-79"/>
              </a:rPr>
              <a:t>setdiff</a:t>
            </a:r>
          </a:p>
        </p:txBody>
      </p:sp>
    </p:spTree>
    <p:extLst>
      <p:ext uri="{BB962C8B-B14F-4D97-AF65-F5344CB8AC3E}">
        <p14:creationId xmlns:p14="http://schemas.microsoft.com/office/powerpoint/2010/main" val="42501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.</dc:creator>
  <cp:lastModifiedBy>E .</cp:lastModifiedBy>
  <cp:revision>1</cp:revision>
  <dcterms:created xsi:type="dcterms:W3CDTF">2022-06-07T13:34:39Z</dcterms:created>
  <dcterms:modified xsi:type="dcterms:W3CDTF">2022-06-07T14:27:50Z</dcterms:modified>
</cp:coreProperties>
</file>