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017154f6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017154f6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017154f6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017154f6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017154f6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017154f6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ANIRISC-V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Anirudh Kashyap, Vishnu Jagan, Ethan John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Features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Cache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L2 Cache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2 way 16 set L2 cache acts as an intermediate between given cache and memory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Eviction Write Buffer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Buffer holds stores dirty evicted lines, allows memory to be read from first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Branch Prediction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Tournament Branch Predictor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Chooses between local and global table to decide which one is better using two bit counter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Prefetching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PC Based Stride Prefetching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Built into the arbiter, the stride prefetcher remembers distance to previous memory access and prefetches data using that stride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Falls back on prefetching the next instruction cache line if there is a hit for the given stride forward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Analysis of advanced feature code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Branch predictor above 60% for competition code. 77% on cp3 code.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track, used perf counter on testbench by tracking cmp results when branch in ex phase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5%  performance increase compared to static not taken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Static taken performs better by 2%. Loops with 200 iterations (on test 3 for example) will be taken 99% of the time, so just static taken performs better.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stride prefetcher with fallback on next instruction prefetching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hybrid prefetching scheme got around an average of 10% reduction in runtime across the competition codes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prefetcher does best with regular memory accesses in a loop in the case of stride prefetcher and code with no branches for the instruction prefetching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L2 cache was the biggest performance booster. ~60% reduction in execution time</a:t>
            </a:r>
            <a:endParaRPr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/>
              <a:t>Parameterized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Eviction Write Buffer</a:t>
            </a:r>
            <a:endParaRPr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/>
              <a:t>Worse for cp3 by 5%, rest +-2%</a:t>
            </a:r>
            <a:endParaRPr i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Improvements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001775"/>
            <a:ext cx="7038900" cy="40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Biggest: Understanding of what CP3 </a:t>
            </a:r>
            <a:r>
              <a:rPr lang="en"/>
              <a:t>test code entailed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Did not realize CP3 test code was much more in depth than CP2 </a:t>
            </a:r>
            <a:r>
              <a:rPr lang="en"/>
              <a:t>Test Code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Decent amount of time spent on this, we built a grading harness that printed out register writes, memory loads and stores, and jumps and branches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We diffed this output with a working mp2 cpu and had another python script that outputted the simulation time of the error on both mp2/mp4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Knowing the exact time allowed us to easily run and see all signals to compare from mp2/4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If we had a week to do advanced features, we would look  into implementing a trace cache, and potentially a fully associative L2 cache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Due to a few bugs with our CP3 test code, we had to focus on that more than building extravagant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CP1 and CP2 </a:t>
            </a:r>
            <a:r>
              <a:rPr i="1" lang="en" sz="1100"/>
              <a:t>{Things we would have changed in CP1 and CP2}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RVFI MON from beginning, had we figured this out initially, our lives would have been easier as we wouldn’t need to build a grading harness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Design Comp</a:t>
            </a:r>
            <a:endParaRPr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Had we a bit more time, we would have made several levels of cache and implemented full associativity as well as a large number of sets, we found this in our L2 cache to have a big decrease in runtime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