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1F"/>
    <a:srgbClr val="F4F3E8"/>
    <a:srgbClr val="DFE777"/>
    <a:srgbClr val="374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C16D-EC0C-059C-2D3D-AEC88D65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0A441-90BE-2B68-A08A-9C294427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0B41-CF2D-0183-C346-41E379A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5281-B34A-0628-00F1-DFAB3E27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122B-C2AD-519A-849C-2B43D07C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0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5CB0-E721-790B-02D2-469390D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A2D4-7002-9C70-C412-39AE2103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C740-0BAF-6B84-A61C-DB97F0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86F4-81E0-C86E-164D-8CC50F8B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A9A8-3890-72F3-A3B4-5E1645E2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0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938A-2D07-2B31-1B0D-D78E49346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7484-10B9-76E5-5006-0F57E75C1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737F-45AD-DFFC-EB4C-81FF1216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0F53-A2BA-4F6F-3944-80328776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338E-A025-EA8A-5C76-227D73B8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CBF-7E68-231D-050B-6E212571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DBD-2360-AA2A-57F9-6ECAFDB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453E-035C-1BC2-5A69-5DD887E0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F75C-AE21-74D6-4E23-1D530850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1964-AB63-6742-6ADC-3A22E629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C4C1-44C1-37DC-18BA-DB80217D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6EF80-3593-4A09-53C7-0BD10EB8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A24C-D668-A646-E0E5-D9407C83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8CF8-32F6-D2B9-9FA9-98D6E86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0248-012B-77E3-D974-A514E00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8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E2F6-B795-8FDF-4E2B-82046A7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9DEC-C5A6-AF65-6093-0E210307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52ABF-A510-0C46-F636-B07FDCC4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7421-94E3-7689-5983-1EEF2F9E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A55A-FAA7-E137-1AC0-3FF9B640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545D7-BC68-5E66-09B8-964EC76B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5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BFD-30EB-6A24-092F-7D6095FF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5943-ED7E-72D4-38A2-D09B654B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2B4F6-C3B3-7124-0881-27DFC821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2B1D3-30B8-DCBB-E7F6-DEEB96321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3043-C94B-171C-9147-991CAD21F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7D4C-A572-316B-9A92-7FD67688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E43B7-2A48-F67F-C0B2-D0AE1EC1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B16C-49C2-1DAD-204C-06D6A843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1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8AED-BB01-467D-DAF5-4266B9B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7D535-E9A4-AABF-9429-AFA919A5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4CF9-460E-DB71-03A2-F330B3B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601C5-89C5-49F1-7A5A-C91A52C1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5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8F6A2-35B9-1D85-4743-8674572F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F35B-B55B-41AB-BD6C-1E7B142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14CA-6610-8699-C24D-175B5B5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3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04F2-B4AA-9AC2-F5C3-87208C4F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7FE-8B07-BDC2-FCED-C26268DD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1A4E-ED2F-0EFC-9473-BDC2B69B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E3E97-F5CA-DE2F-00FF-91D68A13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1999-065D-7C71-6CD0-EE6BE4D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85C8-DA26-61E5-7D00-C045948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96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CFA-D203-F7FC-2215-964BC96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F0B76-D8A2-BB59-D9B2-5C111A6EF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BB13-D40C-2798-BCF0-1B306862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BF0A-B547-6883-DF37-3D127E82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EE35-4619-4E8B-FBFB-B4D3A444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0D4F-5AED-C257-2F5C-83D1E9E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97F57-3279-EEC0-FD8D-9CD0D46E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A6209-9F37-0809-F4FB-ECEC44FD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7F70-2947-AE42-28EB-BCD531003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523-2945-4A64-864D-EB21DD76CE43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3B92-15B5-A888-3EFF-29BFB896A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D1BC-6F36-4258-9B67-C54EE7A8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634F-E3E4-4847-ABA2-9392819AB1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9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7DAA89-717E-81EE-B125-BB7DD20F5383}"/>
              </a:ext>
            </a:extLst>
          </p:cNvPr>
          <p:cNvSpPr/>
          <p:nvPr/>
        </p:nvSpPr>
        <p:spPr>
          <a:xfrm>
            <a:off x="5524500" y="2857500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4A1CF-6391-D9F1-860B-22F564F26053}"/>
              </a:ext>
            </a:extLst>
          </p:cNvPr>
          <p:cNvSpPr txBox="1"/>
          <p:nvPr/>
        </p:nvSpPr>
        <p:spPr>
          <a:xfrm>
            <a:off x="5577452" y="2950885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11" name="Lion">
            <a:extLst>
              <a:ext uri="{FF2B5EF4-FFF2-40B4-BE49-F238E27FC236}">
                <a16:creationId xmlns:a16="http://schemas.microsoft.com/office/drawing/2014/main" id="{F500F6A2-AB20-B914-7BB3-19512D05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452" y="2997051"/>
            <a:ext cx="1037086" cy="1037086"/>
          </a:xfrm>
          <a:prstGeom prst="rect">
            <a:avLst/>
          </a:prstGeom>
        </p:spPr>
      </p:pic>
      <p:sp>
        <p:nvSpPr>
          <p:cNvPr id="15" name="Rectangle: Rounded Corners 18">
            <a:extLst>
              <a:ext uri="{FF2B5EF4-FFF2-40B4-BE49-F238E27FC236}">
                <a16:creationId xmlns:a16="http://schemas.microsoft.com/office/drawing/2014/main" id="{B3C04387-1FE9-5DDC-4C39-802FF65ADA32}"/>
              </a:ext>
            </a:extLst>
          </p:cNvPr>
          <p:cNvSpPr/>
          <p:nvPr/>
        </p:nvSpPr>
        <p:spPr>
          <a:xfrm>
            <a:off x="5577452" y="4189612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C4748-2494-F3EE-79DA-D17E89A8F7BD}"/>
              </a:ext>
            </a:extLst>
          </p:cNvPr>
          <p:cNvSpPr txBox="1"/>
          <p:nvPr/>
        </p:nvSpPr>
        <p:spPr>
          <a:xfrm>
            <a:off x="5630404" y="4282997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17" name="Lion">
            <a:extLst>
              <a:ext uri="{FF2B5EF4-FFF2-40B4-BE49-F238E27FC236}">
                <a16:creationId xmlns:a16="http://schemas.microsoft.com/office/drawing/2014/main" id="{57161C85-9DBE-62F3-2EF6-D5F8E303F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7018" y="4329163"/>
            <a:ext cx="903858" cy="1037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44653D-73C4-FB7D-3C0A-FBD08B3DA708}"/>
              </a:ext>
            </a:extLst>
          </p:cNvPr>
          <p:cNvSpPr txBox="1"/>
          <p:nvPr/>
        </p:nvSpPr>
        <p:spPr>
          <a:xfrm>
            <a:off x="6773404" y="4524540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&lt;-- copy and pasted</a:t>
            </a:r>
          </a:p>
        </p:txBody>
      </p:sp>
      <p:sp>
        <p:nvSpPr>
          <p:cNvPr id="28" name="Rectangle: Rounded Corners 18">
            <a:extLst>
              <a:ext uri="{FF2B5EF4-FFF2-40B4-BE49-F238E27FC236}">
                <a16:creationId xmlns:a16="http://schemas.microsoft.com/office/drawing/2014/main" id="{926F2273-0537-2A7A-4995-55B35D01EBF8}"/>
              </a:ext>
            </a:extLst>
          </p:cNvPr>
          <p:cNvSpPr/>
          <p:nvPr/>
        </p:nvSpPr>
        <p:spPr>
          <a:xfrm>
            <a:off x="5630414" y="1385837"/>
            <a:ext cx="1143000" cy="1143000"/>
          </a:xfrm>
          <a:prstGeom prst="roundRect">
            <a:avLst/>
          </a:prstGeom>
          <a:solidFill>
            <a:srgbClr val="193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C395FF-B73F-EB87-365A-060E123A6C1A}"/>
              </a:ext>
            </a:extLst>
          </p:cNvPr>
          <p:cNvSpPr txBox="1"/>
          <p:nvPr/>
        </p:nvSpPr>
        <p:spPr>
          <a:xfrm>
            <a:off x="5683366" y="1479222"/>
            <a:ext cx="103708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600" dirty="0">
                <a:solidFill>
                  <a:srgbClr val="F4F3E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Cool Animal</a:t>
            </a:r>
          </a:p>
        </p:txBody>
      </p:sp>
      <p:pic>
        <p:nvPicPr>
          <p:cNvPr id="30" name="Lion" descr="A lio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226226F-269D-06AD-B68E-5AE42204F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66" y="1525388"/>
            <a:ext cx="1037086" cy="10370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533093-B5B5-47E3-63E1-9AA2B34D2DFF}"/>
              </a:ext>
            </a:extLst>
          </p:cNvPr>
          <p:cNvSpPr txBox="1"/>
          <p:nvPr/>
        </p:nvSpPr>
        <p:spPr>
          <a:xfrm>
            <a:off x="6826366" y="1634171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&lt;-- duplicated</a:t>
            </a:r>
          </a:p>
        </p:txBody>
      </p:sp>
    </p:spTree>
    <p:extLst>
      <p:ext uri="{BB962C8B-B14F-4D97-AF65-F5344CB8AC3E}">
        <p14:creationId xmlns:p14="http://schemas.microsoft.com/office/powerpoint/2010/main" val="182133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Wang</dc:creator>
  <cp:lastModifiedBy>Ethan T Jones</cp:lastModifiedBy>
  <cp:revision>25</cp:revision>
  <dcterms:created xsi:type="dcterms:W3CDTF">2023-04-13T04:12:15Z</dcterms:created>
  <dcterms:modified xsi:type="dcterms:W3CDTF">2023-04-18T14:02:09Z</dcterms:modified>
</cp:coreProperties>
</file>