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BF31-6958-F777-E7CA-518D65991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F4DBD-35CF-22A1-ABFB-025DABCCA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70DA-BA1B-2319-2E4B-75CA21F3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7932-4633-8F46-6CE5-34D9E2A6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029D-414F-7D4A-D40E-99A338BD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1010-C6F8-CCE5-8692-EC12F54D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A68A-F547-D44C-9978-141059AF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D20A-2C14-19A4-BF3F-A22F4FCC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21DE-18EF-31B9-F85C-C5F8B975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1756-9191-264C-615E-0E10C103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73346-2F17-D5D0-F782-BC171E62F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03C94-4099-BEE9-B1E7-F5F4AA46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8CD4-EAF1-6983-69BB-AF2E8D2E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16CD-CC66-0795-4E74-31A8E439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B3B9-C666-D5A3-0140-C9FA125D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A582-058B-A2B1-21E4-14A083C3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EB30-55E2-5B5D-56C5-F7222338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4C12-5DED-14BA-E64D-2AD753B8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48C9-908A-610A-D007-C1B08095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6176-20F7-119A-E273-4FD4E553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CD3F-E834-D87A-78D1-6BA83B03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64602-8D00-2C2F-C030-3C1B8787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863-8DA3-568E-1B5B-007A90FB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1C4C-CA0A-E0EF-DDB6-7A44E68C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D77B-46BF-D1F0-1742-547A9900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39D4-87C3-9142-1CA3-DA5C3335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CE26-EAD8-9260-17FF-14C0F378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3FCFA-58AB-688E-EAA9-83A3E66D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3EF1-7294-839E-F6E7-E6EA8384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195C-50BA-CFCC-4447-A2F5EEA7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3069E-F1FB-6393-451F-9859022F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D2C-9307-84B7-A30A-E0C4B1F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2A62-2CBA-40A7-6849-5C046E3C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EFD98-8D31-26FB-692B-E5373ADB5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B5D47-A266-7DD8-8A7B-E09CCDBA1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1ACEF-5BB1-7F14-6E42-F2D670AEF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E75BF-64EB-5749-B305-3D23AC6B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32F9F-5E97-9FBA-31DD-AC88109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87A37-44AF-E3BC-84C6-42460446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1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AF29-0A16-D801-15DF-A6E8627E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43808-6DE5-145E-752D-DF229D9E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F0C8D-1449-A987-0B34-568520A8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EEEB4-CD08-CE51-DAAE-90531913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78111-416D-E5EE-BA06-73179DEA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3B127-21C0-E65D-BEE0-40B54431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7304D-BAD9-BA3A-48F5-AE90258F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7796-55C1-1DCD-53C0-ED67ECA9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322C-F3FA-702B-34FA-81965D2A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08FD-3CF4-BE9A-ED5E-3377DF31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484C1-C50A-9CDB-C540-16362BCA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C953-73BD-1DF6-C12E-6DE20335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7C725-7290-4F79-FA6A-AE3ABA0C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CC61-6307-BFC0-0D2E-72E7B65F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EFF47-07DC-4EF5-DE3C-8F62371B2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668E-C192-3A68-EE56-62FD16A25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272B6-7C2A-3D92-DFB3-A802893F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FC00-85AF-8079-A8A5-36932CAB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2501B-3CE8-D08A-E1BC-2744FB6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B6FD2-18BE-51A9-A149-85C482C7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36CB6-5852-94FA-2F23-33D7AC53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C89FC-DD8A-3A79-BC7C-88839C90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EC8F-A0DE-493D-B94C-7C60D9A4B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5588-C2D1-B195-B806-AAE1AA262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05EE-87F1-2E08-F775-5586E9FCC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F048-4F0F-13EC-0A1A-C6C4E259C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1F0D4-1008-4A65-035C-77CBB481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Kozlowski</dc:creator>
  <cp:lastModifiedBy>Ethan Kozlowski</cp:lastModifiedBy>
  <cp:revision>2</cp:revision>
  <dcterms:created xsi:type="dcterms:W3CDTF">2024-03-07T05:27:12Z</dcterms:created>
  <dcterms:modified xsi:type="dcterms:W3CDTF">2024-03-08T03:58:48Z</dcterms:modified>
</cp:coreProperties>
</file>