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62" r:id="rId5"/>
    <p:sldId id="263" r:id="rId6"/>
    <p:sldId id="259" r:id="rId7"/>
    <p:sldId id="260" r:id="rId8"/>
    <p:sldId id="266" r:id="rId9"/>
    <p:sldId id="264" r:id="rId10"/>
    <p:sldId id="265" r:id="rId11"/>
    <p:sldId id="26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73" autoAdjust="0"/>
    <p:restoredTop sz="94660"/>
  </p:normalViewPr>
  <p:slideViewPr>
    <p:cSldViewPr snapToGrid="0">
      <p:cViewPr>
        <p:scale>
          <a:sx n="75" d="100"/>
          <a:sy n="75" d="100"/>
        </p:scale>
        <p:origin x="2112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72CBEFB9-399E-4416-BC1C-BD9BF0C0A2E9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205935BA-096E-4070-822C-3CFAB8980B2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753680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BEFB9-399E-4416-BC1C-BD9BF0C0A2E9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935BA-096E-4070-822C-3CFAB8980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780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BEFB9-399E-4416-BC1C-BD9BF0C0A2E9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935BA-096E-4070-822C-3CFAB8980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225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BEFB9-399E-4416-BC1C-BD9BF0C0A2E9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935BA-096E-4070-822C-3CFAB8980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020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BEFB9-399E-4416-BC1C-BD9BF0C0A2E9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935BA-096E-4070-822C-3CFAB8980B2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3034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BEFB9-399E-4416-BC1C-BD9BF0C0A2E9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935BA-096E-4070-822C-3CFAB8980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752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BEFB9-399E-4416-BC1C-BD9BF0C0A2E9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935BA-096E-4070-822C-3CFAB8980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19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BEFB9-399E-4416-BC1C-BD9BF0C0A2E9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935BA-096E-4070-822C-3CFAB8980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837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BEFB9-399E-4416-BC1C-BD9BF0C0A2E9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935BA-096E-4070-822C-3CFAB8980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912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BEFB9-399E-4416-BC1C-BD9BF0C0A2E9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935BA-096E-4070-822C-3CFAB8980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459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BEFB9-399E-4416-BC1C-BD9BF0C0A2E9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935BA-096E-4070-822C-3CFAB8980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548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72CBEFB9-399E-4416-BC1C-BD9BF0C0A2E9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205935BA-096E-4070-822C-3CFAB8980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396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5AD32-7252-4407-D041-E1BE35FC83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Online Discussions on Adoption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6C22DD-DC03-5604-4042-5AEB5ED145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Ethan Kozlowski</a:t>
            </a:r>
          </a:p>
        </p:txBody>
      </p:sp>
    </p:spTree>
    <p:extLst>
      <p:ext uri="{BB962C8B-B14F-4D97-AF65-F5344CB8AC3E}">
        <p14:creationId xmlns:p14="http://schemas.microsoft.com/office/powerpoint/2010/main" val="16333908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F7011-DB65-8774-EE17-9C36B3A6B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5-FOLD CV LR</a:t>
            </a:r>
          </a:p>
        </p:txBody>
      </p:sp>
      <p:pic>
        <p:nvPicPr>
          <p:cNvPr id="5" name="Content Placeholder 4" descr="A diagram of a graph&#10;&#10;Description automatically generated with medium confidence">
            <a:extLst>
              <a:ext uri="{FF2B5EF4-FFF2-40B4-BE49-F238E27FC236}">
                <a16:creationId xmlns:a16="http://schemas.microsoft.com/office/drawing/2014/main" id="{E0E46B51-BD75-FFE0-5B93-49A9E4DB5E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1322"/>
            <a:ext cx="11264900" cy="4224336"/>
          </a:xfrm>
        </p:spPr>
      </p:pic>
    </p:spTree>
    <p:extLst>
      <p:ext uri="{BB962C8B-B14F-4D97-AF65-F5344CB8AC3E}">
        <p14:creationId xmlns:p14="http://schemas.microsoft.com/office/powerpoint/2010/main" val="16036183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CCE35-C4F3-F72A-92EC-87C506F1E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and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1AC72-A21B-86EE-A91F-6C78C09B3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Py</a:t>
            </a:r>
            <a:r>
              <a:rPr lang="en-US" dirty="0"/>
              <a:t> Spark significantly speeds up part of the process</a:t>
            </a:r>
          </a:p>
          <a:p>
            <a:pPr lvl="1"/>
            <a:r>
              <a:rPr lang="en-US" dirty="0"/>
              <a:t>ML pipeline is scalable</a:t>
            </a:r>
          </a:p>
          <a:p>
            <a:r>
              <a:rPr lang="en-US" dirty="0"/>
              <a:t>classifier does pretty well</a:t>
            </a:r>
          </a:p>
          <a:p>
            <a:r>
              <a:rPr lang="en-US" dirty="0"/>
              <a:t>adoptee posts are distinct from non adoptee posts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72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87492-E996-32D9-67BD-F4EE5FE28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Science Relevance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07136-0824-E642-25CF-5608A50570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Online Formation of Identity</a:t>
            </a:r>
          </a:p>
          <a:p>
            <a:r>
              <a:rPr lang="en-US" sz="2800" dirty="0"/>
              <a:t>Expression of Adoptive Identity in salient spaces</a:t>
            </a:r>
          </a:p>
          <a:p>
            <a:r>
              <a:rPr lang="en-US" sz="2800" dirty="0"/>
              <a:t>Novel approach to studying topic (adoption)</a:t>
            </a:r>
          </a:p>
        </p:txBody>
      </p:sp>
    </p:spTree>
    <p:extLst>
      <p:ext uri="{BB962C8B-B14F-4D97-AF65-F5344CB8AC3E}">
        <p14:creationId xmlns:p14="http://schemas.microsoft.com/office/powerpoint/2010/main" val="1709598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B98EE-63AB-9469-2C5C-EDF5F2B42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Large scale computing?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6F713-3F06-770D-0302-EF148C7ED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Enhance the speed of serial processing for data wrangling:</a:t>
            </a:r>
          </a:p>
          <a:p>
            <a:pPr lvl="1"/>
            <a:r>
              <a:rPr lang="en-US" sz="2600" dirty="0"/>
              <a:t>Tokenization</a:t>
            </a:r>
          </a:p>
          <a:p>
            <a:pPr lvl="1"/>
            <a:r>
              <a:rPr lang="en-US" sz="2600" dirty="0"/>
              <a:t>Normalization</a:t>
            </a:r>
          </a:p>
          <a:p>
            <a:pPr lvl="1"/>
            <a:r>
              <a:rPr lang="en-US" sz="2600" dirty="0"/>
              <a:t>POS tagging</a:t>
            </a:r>
          </a:p>
          <a:p>
            <a:r>
              <a:rPr lang="en-US" sz="2800" dirty="0" err="1"/>
              <a:t>PySpark</a:t>
            </a:r>
            <a:r>
              <a:rPr lang="en-US" sz="2800" dirty="0"/>
              <a:t> ML pipelines on EMR cluster</a:t>
            </a:r>
          </a:p>
          <a:p>
            <a:pPr lvl="1"/>
            <a:r>
              <a:rPr lang="en-US" sz="2600" dirty="0"/>
              <a:t>scalable for larger NLP work</a:t>
            </a:r>
          </a:p>
          <a:p>
            <a:pPr lvl="1"/>
            <a:r>
              <a:rPr lang="en-US" sz="2600" dirty="0"/>
              <a:t>test/train handling through pipeline</a:t>
            </a:r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84384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53667-A05D-540F-3CB7-2EBFF024C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 Code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72B0B1-6F27-A741-9DC8-91D0B94AA31A}"/>
              </a:ext>
            </a:extLst>
          </p:cNvPr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4DD45B-7777-13DD-7824-A116CFDE437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Takes hours to run!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DA542B-3E71-E5F3-5842-482BFBA8F5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772860"/>
            <a:ext cx="12052300" cy="3513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874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DF032-DC38-6504-6F23-402EE0497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PySpark code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F5A8DA-0EEC-0DCD-0110-3B5817E0D6F6}"/>
              </a:ext>
            </a:extLst>
          </p:cNvPr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C7F983-1B87-7334-74F1-8EA47430E75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/>
              <a:t>Takes seconds to run </a:t>
            </a:r>
            <a:r>
              <a:rPr lang="en-US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8A8A562-F17F-A9D8-8A5E-B3C2CFA81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" y="3010964"/>
            <a:ext cx="11963400" cy="177173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D540084-29DF-8CF7-62AD-DA7C821B93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1540" y="226497"/>
            <a:ext cx="3174260" cy="2655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487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E7D7B-15ED-0827-E5C1-555941944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2C3A8-DB61-38E9-1641-21694E588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Data collection was previously done for another class:</a:t>
            </a:r>
          </a:p>
          <a:p>
            <a:pPr lvl="1"/>
            <a:r>
              <a:rPr lang="en-US" sz="2800" dirty="0"/>
              <a:t>consisted of collecting links and passing them through PRAW</a:t>
            </a:r>
          </a:p>
          <a:p>
            <a:pPr lvl="1"/>
            <a:r>
              <a:rPr lang="en-US" sz="2800" dirty="0"/>
              <a:t>limited by API limits, chose not to parallelize this process, but theoretically could</a:t>
            </a:r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25870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6842F-7CE6-E5E4-A06A-CC25552AA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Predicting Authorship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EED49-9886-5DCD-810C-EE3D7D002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Utilizes EMR clusters and </a:t>
            </a:r>
            <a:r>
              <a:rPr lang="en-US" sz="2800" dirty="0" err="1"/>
              <a:t>Pyspark</a:t>
            </a:r>
            <a:endParaRPr lang="en-US" sz="2800" dirty="0"/>
          </a:p>
          <a:p>
            <a:r>
              <a:rPr lang="en-US" sz="2800" dirty="0"/>
              <a:t>Pipeline</a:t>
            </a:r>
          </a:p>
          <a:p>
            <a:pPr lvl="1"/>
            <a:r>
              <a:rPr lang="en-US" sz="2600" dirty="0"/>
              <a:t>Assembler</a:t>
            </a:r>
          </a:p>
          <a:p>
            <a:pPr lvl="1"/>
            <a:r>
              <a:rPr lang="en-US" sz="2600" dirty="0"/>
              <a:t>LR or RF</a:t>
            </a:r>
          </a:p>
          <a:p>
            <a:pPr lvl="1"/>
            <a:r>
              <a:rPr lang="en-US" sz="2600" dirty="0"/>
              <a:t>Grid Search</a:t>
            </a:r>
          </a:p>
          <a:p>
            <a:pPr marL="274320" lvl="1" indent="0">
              <a:buNone/>
            </a:pPr>
            <a:endParaRPr lang="en-US" sz="26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58402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B623F-B995-10ED-3870-48C0A759A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5191A6-B68D-2164-2C53-F7BAACB34BFD}"/>
              </a:ext>
            </a:extLst>
          </p:cNvPr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C5BCA4-D643-770E-3711-BEE1DCB3769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938FFD-7FDC-8CBD-7873-B199F1BFBA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741" y="278672"/>
            <a:ext cx="10681357" cy="4571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574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737DD-0975-7583-A304-68FE5F71D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5-FOLD CV RF</a:t>
            </a:r>
          </a:p>
        </p:txBody>
      </p:sp>
      <p:pic>
        <p:nvPicPr>
          <p:cNvPr id="5" name="Content Placeholder 4" descr="A diagram of a graph&#10;&#10;Description automatically generated with medium confidence">
            <a:extLst>
              <a:ext uri="{FF2B5EF4-FFF2-40B4-BE49-F238E27FC236}">
                <a16:creationId xmlns:a16="http://schemas.microsoft.com/office/drawing/2014/main" id="{EBB47BA8-788C-DB70-997C-DF87BB0BDA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1322"/>
            <a:ext cx="11290300" cy="4233862"/>
          </a:xfrm>
        </p:spPr>
      </p:pic>
    </p:spTree>
    <p:extLst>
      <p:ext uri="{BB962C8B-B14F-4D97-AF65-F5344CB8AC3E}">
        <p14:creationId xmlns:p14="http://schemas.microsoft.com/office/powerpoint/2010/main" val="646722021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1723</TotalTime>
  <Words>169</Words>
  <Application>Microsoft Office PowerPoint</Application>
  <PresentationFormat>Widescreen</PresentationFormat>
  <Paragraphs>38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Century Schoolbook</vt:lpstr>
      <vt:lpstr>Wingdings</vt:lpstr>
      <vt:lpstr>Wingdings 2</vt:lpstr>
      <vt:lpstr>View</vt:lpstr>
      <vt:lpstr>Online Discussions on Adoption</vt:lpstr>
      <vt:lpstr>Social Science Relevance </vt:lpstr>
      <vt:lpstr>Why Large scale computing? </vt:lpstr>
      <vt:lpstr>Serial Code</vt:lpstr>
      <vt:lpstr>PySpark code</vt:lpstr>
      <vt:lpstr>Data Collection</vt:lpstr>
      <vt:lpstr>Predicting Authorship</vt:lpstr>
      <vt:lpstr>PowerPoint Presentation</vt:lpstr>
      <vt:lpstr>BEST 5-FOLD CV RF</vt:lpstr>
      <vt:lpstr>BEST 5-FOLD CV LR</vt:lpstr>
      <vt:lpstr>Discussion and Takeaways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Discussions on Adoption</dc:title>
  <dc:creator>Ethan Kozlowski</dc:creator>
  <cp:lastModifiedBy>Ethan Kozlowski</cp:lastModifiedBy>
  <cp:revision>7</cp:revision>
  <dcterms:created xsi:type="dcterms:W3CDTF">2024-05-24T22:19:05Z</dcterms:created>
  <dcterms:modified xsi:type="dcterms:W3CDTF">2024-05-26T03:02:51Z</dcterms:modified>
</cp:coreProperties>
</file>