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30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FE6BF-CF1A-92AC-67A5-E43033C45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A95476-7D21-D2E8-D7FC-6D2F01F21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7F0912-1E26-1FC0-900E-7B3D7282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CA29-8F37-41B9-A4AF-0E7FE93E6BE8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2C935-7DDE-94ED-BE26-AFBEE279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E3212-28C5-1F90-98A9-8FF47E2A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C784-F022-441F-9021-4873A53BF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37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B11EB-D5DD-E6E8-66C9-200E0303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FD8CEB-4A15-55F3-3D46-5B33A6DA5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6693E4-B696-37DF-8DF0-AA980544A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CA29-8F37-41B9-A4AF-0E7FE93E6BE8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D3A48A-4E32-3177-3579-448D4A7D2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AC109-5330-F145-3198-AC1772A2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C784-F022-441F-9021-4873A53BF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74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D17DDD-3B0E-2F8E-E30E-D2D5D4144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4D815E-9D0F-0AD9-F292-909EBD09E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71918C-B858-2B5A-6900-D85F6DCFB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CA29-8F37-41B9-A4AF-0E7FE93E6BE8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CAFD35-E29D-298A-23A1-A6A7EDAF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7693E-D569-F09A-91B1-255AF89D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C784-F022-441F-9021-4873A53BF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0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0ED73-F54E-CD81-A2F8-4C3D5FCE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0374C-318E-5F5F-BA77-F22C4AD20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3C81F-3AD4-9724-6F1D-2DD5EFE8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CA29-8F37-41B9-A4AF-0E7FE93E6BE8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E7A6B9-A2DA-15FD-A188-09F478D7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0E7FE-EC96-8868-A417-AFA58D37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C784-F022-441F-9021-4873A53BF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63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59520-25D1-5076-ED90-1D32E0E5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4DE45C-1F0D-F226-30FD-84709B03D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EA91AC-F827-BEA8-6576-2327F66C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CA29-8F37-41B9-A4AF-0E7FE93E6BE8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E579B-DE2E-ECF6-D585-56F45246D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4C72C-3A4C-5DE0-50F1-653E0442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C784-F022-441F-9021-4873A53BF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23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4F7A6-0DF9-660C-833E-C19D423C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E67EE6-5787-FFC1-744E-6B6CADCD4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3F886F-5C63-B1B5-9513-414CEAA5F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304BA1-53F8-137C-6AD2-80684B19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CA29-8F37-41B9-A4AF-0E7FE93E6BE8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F217B8-3ADE-924B-6DF2-0560B602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97551D-F91B-596C-680C-A10394C0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C784-F022-441F-9021-4873A53BF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7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34D90-8463-97F3-C165-9D3A7CF4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2130BA-9AAF-7E23-96C3-508D5DF7E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266331-45D0-933A-6422-271C6732C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F6F6D8-F810-43B2-C81D-F30AA0798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438490-B75F-5E58-DF0A-790816391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3D0CCE-90D0-B1C0-3E4E-EB5597C0A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CA29-8F37-41B9-A4AF-0E7FE93E6BE8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00CFBA-493B-C76D-9F54-3389D685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B8B468-366F-4044-EB65-EDD012D5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C784-F022-441F-9021-4873A53BF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6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8D9AF-B93E-049B-BF84-8143D403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C61C7A-2D0B-B313-9704-CB97580E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CA29-8F37-41B9-A4AF-0E7FE93E6BE8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B7FA8F-7E20-350A-34B8-1D5CF0BC6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9892F2-F0B7-D6C7-383D-DAD963C9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C784-F022-441F-9021-4873A53BF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03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B80A27-8392-D2C5-F8A5-48912C7E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CA29-8F37-41B9-A4AF-0E7FE93E6BE8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161334-98DA-5901-7697-79253E168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1D08E8-2470-AA8F-DB7C-4BFF9280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C784-F022-441F-9021-4873A53BF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5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AA49E-4C40-6382-56DF-724220935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E16198-9248-5336-80DB-37F946C9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799AA9-D4AC-799E-757F-B1EBB2384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25FF23-DBBB-A5A7-C60D-324268EA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CA29-8F37-41B9-A4AF-0E7FE93E6BE8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952D55-B1E9-6982-C33F-8A1CA0D0A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AC6CC2-77E4-FB20-426F-910BB1BC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C784-F022-441F-9021-4873A53BF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7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D3DB5-6D54-D62F-4817-FE687486E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830F67-E573-73C1-0682-5ABD7E766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37C5F1-71E7-E637-A1C6-EFBF76C98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7C7C8E-A4DC-3C10-3F70-996D96E4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CA29-8F37-41B9-A4AF-0E7FE93E6BE8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0A97BB-CB9D-00C4-B4DE-510C6A5C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07002C-99E5-EDAD-4EB4-E15538D5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C784-F022-441F-9021-4873A53BF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91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366575-0829-3D33-E0B7-ACB55AE10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72BFB3-90AC-36AF-6142-FCCA37A9C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5F7F4F-AA9B-86C6-B50B-876060C71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4CA29-8F37-41B9-A4AF-0E7FE93E6BE8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D52FD-8B8D-7A0E-DA66-14ADB26C4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9277-FF91-13AD-9CA9-B4CF555A8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2C784-F022-441F-9021-4873A53BF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91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45DBFDD-3FB5-F4E6-48C7-81447677ED7F}"/>
              </a:ext>
            </a:extLst>
          </p:cNvPr>
          <p:cNvSpPr/>
          <p:nvPr/>
        </p:nvSpPr>
        <p:spPr>
          <a:xfrm>
            <a:off x="5248275" y="382732"/>
            <a:ext cx="1676400" cy="4641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3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_Pro Bold" panose="00000800000000000000" pitchFamily="50" charset="-127"/>
              </a:rPr>
              <a:t>대표이사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670193D-50FE-1D93-DDF6-821A6E8E206C}"/>
              </a:ext>
            </a:extLst>
          </p:cNvPr>
          <p:cNvSpPr/>
          <p:nvPr/>
        </p:nvSpPr>
        <p:spPr>
          <a:xfrm>
            <a:off x="5248275" y="1238349"/>
            <a:ext cx="1676400" cy="46412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3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_Pro Bold" panose="00000800000000000000" pitchFamily="50" charset="-127"/>
              </a:rPr>
              <a:t>사업관리부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7D31B31-4B94-CBB6-BED7-D5C8C3B732F2}"/>
              </a:ext>
            </a:extLst>
          </p:cNvPr>
          <p:cNvSpPr/>
          <p:nvPr/>
        </p:nvSpPr>
        <p:spPr>
          <a:xfrm>
            <a:off x="2915424" y="2153110"/>
            <a:ext cx="500743" cy="214547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pc="3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_Pro Bold" panose="00000800000000000000" pitchFamily="50" charset="-127"/>
              </a:rPr>
              <a:t>영업담당관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B56650B-48E3-9D0C-C034-23465A1BA971}"/>
              </a:ext>
            </a:extLst>
          </p:cNvPr>
          <p:cNvSpPr/>
          <p:nvPr/>
        </p:nvSpPr>
        <p:spPr>
          <a:xfrm>
            <a:off x="4136801" y="2153110"/>
            <a:ext cx="500743" cy="214547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pc="3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_Pro Bold" panose="00000800000000000000" pitchFamily="50" charset="-127"/>
              </a:rPr>
              <a:t>행정담당관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EEB09B1-F134-ACE9-E976-573DB96824CF}"/>
              </a:ext>
            </a:extLst>
          </p:cNvPr>
          <p:cNvSpPr/>
          <p:nvPr/>
        </p:nvSpPr>
        <p:spPr>
          <a:xfrm>
            <a:off x="5358178" y="2153109"/>
            <a:ext cx="500743" cy="214547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pc="3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_Pro Bold" panose="00000800000000000000" pitchFamily="50" charset="-127"/>
              </a:rPr>
              <a:t>회계담당관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EF951A2-E5C1-1233-F335-6113C68AC8BC}"/>
              </a:ext>
            </a:extLst>
          </p:cNvPr>
          <p:cNvSpPr/>
          <p:nvPr/>
        </p:nvSpPr>
        <p:spPr>
          <a:xfrm>
            <a:off x="6601328" y="2153109"/>
            <a:ext cx="500743" cy="214547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_Pro Bold" panose="00000800000000000000" pitchFamily="50" charset="-127"/>
              </a:rPr>
              <a:t>문서파쇄사업팀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D5889E9-EC6F-2173-2E69-CF2A9B9523CE}"/>
              </a:ext>
            </a:extLst>
          </p:cNvPr>
          <p:cNvSpPr/>
          <p:nvPr/>
        </p:nvSpPr>
        <p:spPr>
          <a:xfrm>
            <a:off x="5753603" y="4699420"/>
            <a:ext cx="500743" cy="151373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pc="3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_Pro Bold" panose="00000800000000000000" pitchFamily="50" charset="-127"/>
              </a:rPr>
              <a:t>수집기사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0FA3C53-51B6-7B6F-9395-5AE9CFC7BA7C}"/>
              </a:ext>
            </a:extLst>
          </p:cNvPr>
          <p:cNvSpPr/>
          <p:nvPr/>
        </p:nvSpPr>
        <p:spPr>
          <a:xfrm>
            <a:off x="6601328" y="4699420"/>
            <a:ext cx="500743" cy="151373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pc="3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_Pro Bold" panose="00000800000000000000" pitchFamily="50" charset="-127"/>
              </a:rPr>
              <a:t>수집사원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2E7FA44-DAE2-5F34-AB60-1C90F177F071}"/>
              </a:ext>
            </a:extLst>
          </p:cNvPr>
          <p:cNvSpPr/>
          <p:nvPr/>
        </p:nvSpPr>
        <p:spPr>
          <a:xfrm>
            <a:off x="7449053" y="4699420"/>
            <a:ext cx="500743" cy="151373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pc="3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_Pro Bold" panose="00000800000000000000" pitchFamily="50" charset="-127"/>
              </a:rPr>
              <a:t>현장사원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F2846D4-FB6A-A4DE-4A63-55E3CBB1451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86475" y="846859"/>
            <a:ext cx="0" cy="3914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22A48A7C-9CE1-0DAB-D900-2BE07F01982D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4400819" y="467454"/>
            <a:ext cx="450634" cy="29206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AF44BC4-D919-C5FF-305F-4B36FC164D74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rot="16200000" flipH="1">
            <a:off x="6243771" y="1545179"/>
            <a:ext cx="450633" cy="76522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B04AEA2-D8AF-35C6-4C31-73E581BF08C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387173" y="1927193"/>
            <a:ext cx="0" cy="2259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12E254C4-8665-BF08-1901-3BA7679FEC43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6227421" y="4075141"/>
            <a:ext cx="400834" cy="84772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7197824E-4EE6-F859-38B4-ECCC82AD47D6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rot="16200000" flipH="1">
            <a:off x="7075145" y="4075140"/>
            <a:ext cx="400834" cy="84772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847710B-B5CE-82BE-AACE-823D0937995B}"/>
              </a:ext>
            </a:extLst>
          </p:cNvPr>
          <p:cNvCxnSpPr>
            <a:endCxn id="13" idx="0"/>
          </p:cNvCxnSpPr>
          <p:nvPr/>
        </p:nvCxnSpPr>
        <p:spPr>
          <a:xfrm>
            <a:off x="6851700" y="4505007"/>
            <a:ext cx="0" cy="194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63F1FC0-5B86-C6A6-15D7-97E5C77DAAD0}"/>
              </a:ext>
            </a:extLst>
          </p:cNvPr>
          <p:cNvSpPr/>
          <p:nvPr/>
        </p:nvSpPr>
        <p:spPr>
          <a:xfrm>
            <a:off x="8743266" y="1253476"/>
            <a:ext cx="1194484" cy="464127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_Pro Bold" panose="00000800000000000000" pitchFamily="50" charset="-127"/>
              </a:rPr>
              <a:t>이사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1AA1AB6-A1CB-5B2E-3F51-6D44002B564C}"/>
              </a:ext>
            </a:extLst>
          </p:cNvPr>
          <p:cNvSpPr/>
          <p:nvPr/>
        </p:nvSpPr>
        <p:spPr>
          <a:xfrm>
            <a:off x="8743266" y="1919848"/>
            <a:ext cx="1194484" cy="464127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_Pro Bold" panose="00000800000000000000" pitchFamily="50" charset="-127"/>
              </a:rPr>
              <a:t>감사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F66A6304-069A-4A7B-A249-BEC204D6CD65}"/>
              </a:ext>
            </a:extLst>
          </p:cNvPr>
          <p:cNvCxnSpPr>
            <a:stCxn id="4" idx="2"/>
            <a:endCxn id="42" idx="0"/>
          </p:cNvCxnSpPr>
          <p:nvPr/>
        </p:nvCxnSpPr>
        <p:spPr>
          <a:xfrm rot="16200000" flipH="1">
            <a:off x="7510183" y="-576850"/>
            <a:ext cx="406617" cy="325403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B1B0F6B-4CCD-C620-CFFD-4C719937A8D3}"/>
              </a:ext>
            </a:extLst>
          </p:cNvPr>
          <p:cNvCxnSpPr>
            <a:stCxn id="42" idx="2"/>
            <a:endCxn id="43" idx="0"/>
          </p:cNvCxnSpPr>
          <p:nvPr/>
        </p:nvCxnSpPr>
        <p:spPr>
          <a:xfrm>
            <a:off x="9340508" y="1717603"/>
            <a:ext cx="0" cy="2022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B6CFB0F-BB72-F8E4-9F72-257B21CCBDC8}"/>
              </a:ext>
            </a:extLst>
          </p:cNvPr>
          <p:cNvSpPr/>
          <p:nvPr/>
        </p:nvSpPr>
        <p:spPr>
          <a:xfrm>
            <a:off x="7678827" y="2151911"/>
            <a:ext cx="500743" cy="214547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pc="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_Pro Bold" panose="00000800000000000000" pitchFamily="50" charset="-127"/>
              </a:rPr>
              <a:t>음성공장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8474F916-D54E-FE5B-1F35-A0132CD64BCB}"/>
              </a:ext>
            </a:extLst>
          </p:cNvPr>
          <p:cNvCxnSpPr>
            <a:stCxn id="5" idx="2"/>
            <a:endCxn id="57" idx="0"/>
          </p:cNvCxnSpPr>
          <p:nvPr/>
        </p:nvCxnSpPr>
        <p:spPr>
          <a:xfrm rot="16200000" flipH="1">
            <a:off x="6783120" y="1005831"/>
            <a:ext cx="449435" cy="184272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78F9997F-49DE-B7F7-96C7-C89DDCAD3332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5400000">
            <a:off x="5622197" y="1688830"/>
            <a:ext cx="450633" cy="47792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14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나눔바른고딕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</dc:creator>
  <cp:lastModifiedBy>E</cp:lastModifiedBy>
  <cp:revision>33</cp:revision>
  <dcterms:created xsi:type="dcterms:W3CDTF">2023-09-12T00:14:38Z</dcterms:created>
  <dcterms:modified xsi:type="dcterms:W3CDTF">2024-01-17T04:00:56Z</dcterms:modified>
</cp:coreProperties>
</file>