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93D-4A9C-4BC7-AE0B-1CDD29089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AB8A-5CBF-4DBB-B735-66E818BE1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7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46EA-373E-4D8F-AF47-B5A65990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Leonard-Jones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7095-C8BF-462D-A141-81062A85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519" y="3612720"/>
            <a:ext cx="4181779" cy="2127307"/>
          </a:xfrm>
        </p:spPr>
        <p:txBody>
          <a:bodyPr/>
          <a:lstStyle/>
          <a:p>
            <a:r>
              <a:rPr lang="en-US" dirty="0"/>
              <a:t>In this simulation, we have an attractive force outside some radius r_0, and repulsive force within. Note that the repulsive force diverges to infinity.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5D08C-DEED-4E65-B508-9DB59672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2" y="3119059"/>
            <a:ext cx="6919963" cy="2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0A2-4993-4C27-953E-A80AB665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Verlet</a:t>
            </a:r>
            <a:r>
              <a:rPr lang="en-US" dirty="0"/>
              <a:t>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614C-9D89-4CD1-9C58-627CACB2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844" y="2638044"/>
            <a:ext cx="3607113" cy="3101983"/>
          </a:xfrm>
        </p:spPr>
        <p:txBody>
          <a:bodyPr/>
          <a:lstStyle/>
          <a:p>
            <a:r>
              <a:rPr lang="en-US" dirty="0"/>
              <a:t>In this approximation, the change in position is given as a series expansion in derivatives.</a:t>
            </a:r>
          </a:p>
          <a:p>
            <a:r>
              <a:rPr lang="en-US" dirty="0"/>
              <a:t>This is appropriate for our problem, because we can calculate the interaction force using the equation for central potential, so we can obtain the 2</a:t>
            </a:r>
            <a:r>
              <a:rPr lang="en-US" baseline="30000" dirty="0"/>
              <a:t>nd</a:t>
            </a:r>
            <a:r>
              <a:rPr lang="en-US" dirty="0"/>
              <a:t> order time derivative without actually taking derivatives!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0D500-BECA-4828-A947-6C3D66F5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" y="2424871"/>
            <a:ext cx="7891520" cy="29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DE17-2D38-4474-9DF5-76EA73D9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6221"/>
            <a:ext cx="4592270" cy="118872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5737-1B62-4216-91A1-72BF50A1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854" y="2451489"/>
            <a:ext cx="7343250" cy="428028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Finding distance between two particles, and applying periodic boundary condition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r &gt;&gt; r_0, the force is too weak, so a cutoff radius is set to ignore ‘long-ranged’ interactions. If r is within this cutoff threshold, we compute the force based on the potential.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then evaluate position and velocity using </a:t>
            </a:r>
            <a:r>
              <a:rPr lang="en-US" dirty="0" err="1"/>
              <a:t>Verlet</a:t>
            </a:r>
            <a:r>
              <a:rPr lang="en-US" dirty="0"/>
              <a:t> approximation.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35E49-3B6E-44FF-B135-1798EE6A4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4"/>
          <a:stretch/>
        </p:blipFill>
        <p:spPr>
          <a:xfrm>
            <a:off x="-1" y="0"/>
            <a:ext cx="46535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A6507-C112-4ADC-8649-4ED947EEBE03}"/>
              </a:ext>
            </a:extLst>
          </p:cNvPr>
          <p:cNvSpPr/>
          <p:nvPr/>
        </p:nvSpPr>
        <p:spPr>
          <a:xfrm>
            <a:off x="510493" y="2092462"/>
            <a:ext cx="1845630" cy="98964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CC046-E79A-4134-8F30-9F59E13A369F}"/>
              </a:ext>
            </a:extLst>
          </p:cNvPr>
          <p:cNvSpPr txBox="1"/>
          <p:nvPr/>
        </p:nvSpPr>
        <p:spPr>
          <a:xfrm>
            <a:off x="249636" y="1985875"/>
            <a:ext cx="33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9E421-BF6F-4AC8-A4D9-432887AD8F8A}"/>
              </a:ext>
            </a:extLst>
          </p:cNvPr>
          <p:cNvSpPr/>
          <p:nvPr/>
        </p:nvSpPr>
        <p:spPr>
          <a:xfrm>
            <a:off x="521712" y="3208084"/>
            <a:ext cx="2964789" cy="7381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4071A-43DC-49D5-8737-3DF85FDD53F3}"/>
              </a:ext>
            </a:extLst>
          </p:cNvPr>
          <p:cNvSpPr txBox="1"/>
          <p:nvPr/>
        </p:nvSpPr>
        <p:spPr>
          <a:xfrm>
            <a:off x="258050" y="3059668"/>
            <a:ext cx="33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31D57-726B-4269-8242-A3FAEBE05BDE}"/>
              </a:ext>
            </a:extLst>
          </p:cNvPr>
          <p:cNvSpPr/>
          <p:nvPr/>
        </p:nvSpPr>
        <p:spPr>
          <a:xfrm>
            <a:off x="347808" y="4013063"/>
            <a:ext cx="3138693" cy="73817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23F16-279D-4BE1-B5C5-C96B2D5DE636}"/>
              </a:ext>
            </a:extLst>
          </p:cNvPr>
          <p:cNvSpPr txBox="1"/>
          <p:nvPr/>
        </p:nvSpPr>
        <p:spPr>
          <a:xfrm>
            <a:off x="84146" y="3864647"/>
            <a:ext cx="3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247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482-DB34-4C45-A904-9BFE47BD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103B-D1D4-40AD-9868-185332D0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25 particles in a 5x5 box, with 0 velocity and some displacement, and watch its behavior over time. On the report, include two figures: initial state, and final </a:t>
            </a:r>
            <a:r>
              <a:rPr lang="en-US"/>
              <a:t>state.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different values of kinetic energy to speed up the convergence. Once a triangle lattice-like structure is obtained, ‘melt’ the frozen lattice by heating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Attempt a similar run for (</a:t>
            </a:r>
            <a:r>
              <a:rPr lang="en-US" dirty="0" err="1"/>
              <a:t>i</a:t>
            </a:r>
            <a:r>
              <a:rPr lang="en-US" dirty="0"/>
              <a:t>) different initial velocity, (ii) different initial position, and (iii) different density (one each is fine). Describe briefly how their behavior converging to equilibrium changes.  </a:t>
            </a:r>
          </a:p>
        </p:txBody>
      </p:sp>
    </p:spTree>
    <p:extLst>
      <p:ext uri="{BB962C8B-B14F-4D97-AF65-F5344CB8AC3E}">
        <p14:creationId xmlns:p14="http://schemas.microsoft.com/office/powerpoint/2010/main" val="3452184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</TotalTime>
  <Words>268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Lab 12</vt:lpstr>
      <vt:lpstr>Leonard-Jones potential</vt:lpstr>
      <vt:lpstr>Verlet approximation</vt:lpstr>
      <vt:lpstr>Code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</dc:title>
  <dc:creator>Dawith Lim</dc:creator>
  <cp:lastModifiedBy>Dawith Lim</cp:lastModifiedBy>
  <cp:revision>75</cp:revision>
  <dcterms:created xsi:type="dcterms:W3CDTF">2020-11-12T01:34:41Z</dcterms:created>
  <dcterms:modified xsi:type="dcterms:W3CDTF">2020-11-12T02:16:35Z</dcterms:modified>
</cp:coreProperties>
</file>