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BEEB7-4D22-423B-AF02-158B976184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FE369-001F-408E-83DD-0816F5B6A8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 will do things</a:t>
            </a:r>
          </a:p>
        </p:txBody>
      </p:sp>
    </p:spTree>
    <p:extLst>
      <p:ext uri="{BB962C8B-B14F-4D97-AF65-F5344CB8AC3E}">
        <p14:creationId xmlns:p14="http://schemas.microsoft.com/office/powerpoint/2010/main" val="69465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8C92F-9A13-4386-B49B-9043105E8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– 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F2A3F-85AB-4D00-B940-18A5AD084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appropriate codes to simulate a simple linear oscillator using Euler method, Euler-Cromer method, and RK2. (For Euler-Cromer, refer to p.52 of textbook). Plot your results for each method.</a:t>
            </a:r>
          </a:p>
          <a:p>
            <a:r>
              <a:rPr lang="en-US" dirty="0"/>
              <a:t>Obtain analytic solution, plot global error for each method and comment on the differences.</a:t>
            </a:r>
          </a:p>
        </p:txBody>
      </p:sp>
    </p:spTree>
    <p:extLst>
      <p:ext uri="{BB962C8B-B14F-4D97-AF65-F5344CB8AC3E}">
        <p14:creationId xmlns:p14="http://schemas.microsoft.com/office/powerpoint/2010/main" val="3593984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7A01-C2F3-4F00-AE77-EFC6C2AFB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1-what you will obtain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E4E7E4DC-66FF-4383-AC82-EFDED71EA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6949" y="2556752"/>
            <a:ext cx="4028614" cy="30214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1EC59C-4257-409D-B7B5-5C9B5C158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335" y="2556752"/>
            <a:ext cx="4028614" cy="30214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17FE9D-431F-49DA-AA40-C71792C0F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1" y="2556752"/>
            <a:ext cx="4028614" cy="302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7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EBEC9-05CE-4DF2-A990-E43AEF054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1- error for each method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FDE57342-EA5D-453B-AD6E-6AFF22674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9931" y="2638425"/>
            <a:ext cx="4074051" cy="3055539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D5E7BC-E413-4E17-AC05-753EAAFB8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0" y="2638424"/>
            <a:ext cx="4074051" cy="3055538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53CA8A4-3407-4D2E-BF76-F1683F11B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950" y="2638426"/>
            <a:ext cx="4074050" cy="305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8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36DD3-0107-4EEB-BDB3-BA9D522D1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Part1 – what not to do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20E144-CC7E-4A54-8116-1C447BA76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1166" y="2989472"/>
            <a:ext cx="4135966" cy="3101975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75D43F-AD71-489A-B063-519652734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201" y="2989472"/>
            <a:ext cx="4135966" cy="31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28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FBCB8-CDF8-47C5-A575-6DB09ADC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Part2 – 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A4D3B-36F7-4D91-99FC-E3FF83062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255264"/>
          </a:xfrm>
        </p:spPr>
        <p:txBody>
          <a:bodyPr/>
          <a:lstStyle/>
          <a:p>
            <a:r>
              <a:rPr lang="en-US" dirty="0"/>
              <a:t>Write new codes to implement damping and driving force to the simple linear oscillator code in each method.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These equations above gives you all the clues you need for a driven damped oscillator.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40A1C-264E-4301-AAED-ACCC87CA586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31136" y="3362967"/>
            <a:ext cx="6826326" cy="5414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2386E5-B255-4093-AC49-B4722932A4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0900"/>
          <a:stretch/>
        </p:blipFill>
        <p:spPr>
          <a:xfrm>
            <a:off x="2231136" y="3923950"/>
            <a:ext cx="8369786" cy="54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1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B134F-DF6F-49CE-8EDE-FDEEA413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Part2: output example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416F16F1-45B1-47EB-8A68-97277A30E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6872" y="2638425"/>
            <a:ext cx="4021011" cy="3015759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D7287EA-858D-495A-86AD-F3AE6E48C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4" y="2636378"/>
            <a:ext cx="4023741" cy="3017806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1B16465E-70DE-4763-BB52-779C0ABB0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6550" y="2636378"/>
            <a:ext cx="4023741" cy="301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73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9710-7E11-4928-8D66-D4D5DF8E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PArt3: 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202E6-5178-482A-B0CA-852866CD9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oscillator with nonlinear dependence</a:t>
            </a:r>
          </a:p>
          <a:p>
            <a:pPr lvl="1"/>
            <a:r>
              <a:rPr lang="en-US" dirty="0"/>
              <a:t>(e.g. for Euler method, use omega[i+1] = omega[</a:t>
            </a:r>
            <a:r>
              <a:rPr lang="en-US" dirty="0" err="1"/>
              <a:t>i</a:t>
            </a:r>
            <a:r>
              <a:rPr lang="en-US" dirty="0"/>
              <a:t>] – w0^2 * Sin(theta[</a:t>
            </a:r>
            <a:r>
              <a:rPr lang="en-US" dirty="0" err="1"/>
              <a:t>i</a:t>
            </a:r>
            <a:r>
              <a:rPr lang="en-US" dirty="0"/>
              <a:t>]) * dt)</a:t>
            </a:r>
          </a:p>
          <a:p>
            <a:pPr lvl="1"/>
            <a:r>
              <a:rPr lang="en-US" dirty="0"/>
              <a:t>Find the periods of oscillation for different amplitude of oscillation; then plot the result and compare it to the analytic solution in the manual</a:t>
            </a:r>
          </a:p>
        </p:txBody>
      </p:sp>
    </p:spTree>
    <p:extLst>
      <p:ext uri="{BB962C8B-B14F-4D97-AF65-F5344CB8AC3E}">
        <p14:creationId xmlns:p14="http://schemas.microsoft.com/office/powerpoint/2010/main" val="383258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A942-520E-4813-BAE5-9D366076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29FB-10AB-48B9-85D3-229AA9C9D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79585"/>
          </a:xfrm>
        </p:spPr>
        <p:txBody>
          <a:bodyPr/>
          <a:lstStyle/>
          <a:p>
            <a:r>
              <a:rPr lang="en-US" dirty="0"/>
              <a:t>(1) Three plots, each showing simulation of simple linear oscillator using Euler, Euler-Cromer and RK2 integrators</a:t>
            </a:r>
          </a:p>
          <a:p>
            <a:r>
              <a:rPr lang="en-US" dirty="0"/>
              <a:t>(1) Three plots, each showing the global error for each of the three simple oscillators.</a:t>
            </a:r>
          </a:p>
          <a:p>
            <a:r>
              <a:rPr lang="en-US" dirty="0"/>
              <a:t>(2) Three plots, each showing simulations of driven damped linear oscillator using each methods (for any amount of driving/damping)</a:t>
            </a:r>
          </a:p>
          <a:p>
            <a:r>
              <a:rPr lang="en-US" dirty="0"/>
              <a:t>(2) Three plots showing the underdamped, overdamped and critically damped cases for EC </a:t>
            </a:r>
          </a:p>
          <a:p>
            <a:r>
              <a:rPr lang="en-US" dirty="0"/>
              <a:t>(3) Three plots showing simulated nonlinear oscillator for each methods</a:t>
            </a:r>
          </a:p>
          <a:p>
            <a:r>
              <a:rPr lang="en-US" dirty="0"/>
              <a:t>(3) A plot showing the relationship between amplitude and period (use EC for this one), both the simulated one and analytic result.</a:t>
            </a:r>
          </a:p>
        </p:txBody>
      </p:sp>
    </p:spTree>
    <p:extLst>
      <p:ext uri="{BB962C8B-B14F-4D97-AF65-F5344CB8AC3E}">
        <p14:creationId xmlns:p14="http://schemas.microsoft.com/office/powerpoint/2010/main" val="251279068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202</TotalTime>
  <Words>318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Lab 3</vt:lpstr>
      <vt:lpstr>Part 1 – what to do</vt:lpstr>
      <vt:lpstr>Part 1-what you will obtain</vt:lpstr>
      <vt:lpstr>Part 1- error for each method</vt:lpstr>
      <vt:lpstr>Part1 – what not to do</vt:lpstr>
      <vt:lpstr>Part2 – what to do</vt:lpstr>
      <vt:lpstr>Part2: output example</vt:lpstr>
      <vt:lpstr>PArt3: what to do</vt:lpstr>
      <vt:lpstr>On the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</dc:title>
  <dc:creator>Dawith Lim</dc:creator>
  <cp:lastModifiedBy>Dawith Lim</cp:lastModifiedBy>
  <cp:revision>87</cp:revision>
  <dcterms:created xsi:type="dcterms:W3CDTF">2020-09-10T13:59:36Z</dcterms:created>
  <dcterms:modified xsi:type="dcterms:W3CDTF">2020-09-10T17:24:05Z</dcterms:modified>
</cp:coreProperties>
</file>