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4108-D886-4636-BD33-BBDC5876B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03BCD-0B30-4008-A7AB-8898A79A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will do things</a:t>
            </a:r>
          </a:p>
        </p:txBody>
      </p:sp>
    </p:spTree>
    <p:extLst>
      <p:ext uri="{BB962C8B-B14F-4D97-AF65-F5344CB8AC3E}">
        <p14:creationId xmlns:p14="http://schemas.microsoft.com/office/powerpoint/2010/main" val="7599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C5EC-5B51-45E2-9778-5F532B60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86C7-43AD-4702-B595-A83126AC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code to plot three pairs of Poincare sections:</a:t>
            </a:r>
          </a:p>
          <a:p>
            <a:pPr lvl="1"/>
            <a:r>
              <a:rPr lang="en-US" dirty="0"/>
              <a:t>One for Stable, periodic regime</a:t>
            </a:r>
          </a:p>
          <a:p>
            <a:pPr lvl="1"/>
            <a:r>
              <a:rPr lang="en-US" dirty="0"/>
              <a:t>One for period-doubling regime</a:t>
            </a:r>
          </a:p>
          <a:p>
            <a:pPr lvl="1"/>
            <a:r>
              <a:rPr lang="en-US" dirty="0"/>
              <a:t>One for chaotic regime</a:t>
            </a:r>
          </a:p>
          <a:p>
            <a:pPr lvl="1"/>
            <a:r>
              <a:rPr lang="en-US" dirty="0"/>
              <a:t>(Hint: see textbook chapter 3.3)</a:t>
            </a:r>
          </a:p>
          <a:p>
            <a:r>
              <a:rPr lang="en-US" dirty="0"/>
              <a:t>Comment on the characteristics, and your choice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320811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B8D2-66A0-4C8C-8B4A-EC21E809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Sample plots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D3C488-2AAE-4D3D-AAEA-13D1C6214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69"/>
          <a:stretch/>
        </p:blipFill>
        <p:spPr>
          <a:xfrm>
            <a:off x="389790" y="2664662"/>
            <a:ext cx="3782045" cy="268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A7A30-FB7F-4986-8288-FFB33FBF5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69"/>
          <a:stretch/>
        </p:blipFill>
        <p:spPr>
          <a:xfrm>
            <a:off x="8020166" y="2664661"/>
            <a:ext cx="3782045" cy="2687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16026-45B9-4F01-88EA-2347CBAEE1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636"/>
          <a:stretch/>
        </p:blipFill>
        <p:spPr>
          <a:xfrm>
            <a:off x="4171835" y="2664662"/>
            <a:ext cx="3837444" cy="26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269D-29B7-4D7B-8002-678675BC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sample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19840-3F44-48E3-AC9E-493FA179D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8362" y="2430862"/>
            <a:ext cx="7655276" cy="3827638"/>
          </a:xfrm>
        </p:spPr>
      </p:pic>
    </p:spTree>
    <p:extLst>
      <p:ext uri="{BB962C8B-B14F-4D97-AF65-F5344CB8AC3E}">
        <p14:creationId xmlns:p14="http://schemas.microsoft.com/office/powerpoint/2010/main" val="249403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873C-C625-4A57-9F63-63D86301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2, 3,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6D29-1F72-4016-8735-7D5F6C45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(2) Change the initial values of theta and omega, Observe the change in what you see on the plot.</a:t>
            </a:r>
          </a:p>
          <a:p>
            <a:r>
              <a:rPr lang="en-US" dirty="0"/>
              <a:t>(3) Change the frequency of phase cut to pi/2, pi and 37 degrees, and compare the output to what’s obtained from part 1 and 2.</a:t>
            </a:r>
          </a:p>
          <a:p>
            <a:r>
              <a:rPr lang="en-US" dirty="0"/>
              <a:t>(4) Set the sectioning frequency to some value that is incommensurate with driving frequency (i.e. not a rational multiple), and discuss the results.</a:t>
            </a:r>
          </a:p>
        </p:txBody>
      </p:sp>
    </p:spTree>
    <p:extLst>
      <p:ext uri="{BB962C8B-B14F-4D97-AF65-F5344CB8AC3E}">
        <p14:creationId xmlns:p14="http://schemas.microsoft.com/office/powerpoint/2010/main" val="74496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5C38-2861-4093-B14D-0AD49A48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include on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0DC0-EF8F-4689-845C-ECCA0F73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97392"/>
          </a:xfrm>
        </p:spPr>
        <p:txBody>
          <a:bodyPr/>
          <a:lstStyle/>
          <a:p>
            <a:r>
              <a:rPr lang="en-US" dirty="0"/>
              <a:t>(1) Poincare sections in periodic, period-doubling and chaotic regime.</a:t>
            </a:r>
          </a:p>
          <a:p>
            <a:r>
              <a:rPr lang="en-US" dirty="0"/>
              <a:t>(1) Discussions on the choice of parameters</a:t>
            </a:r>
          </a:p>
          <a:p>
            <a:r>
              <a:rPr lang="en-US" dirty="0"/>
              <a:t>(2) Poincare sections using same parameters as (1), but with different initial values of angle and angular velocity.</a:t>
            </a:r>
          </a:p>
          <a:p>
            <a:r>
              <a:rPr lang="en-US" dirty="0"/>
              <a:t>(2) Comparisons with results from (1)</a:t>
            </a:r>
          </a:p>
          <a:p>
            <a:r>
              <a:rPr lang="en-US" dirty="0"/>
              <a:t>(3) Poincare sections, with same parameters as (1), but with 3 different phase cuts.</a:t>
            </a:r>
          </a:p>
          <a:p>
            <a:r>
              <a:rPr lang="en-US" dirty="0"/>
              <a:t>(4) Poincare sections, with same parameters as (1), but with different sectioning frequency that is incommensurate with driving frequency.</a:t>
            </a:r>
          </a:p>
          <a:p>
            <a:r>
              <a:rPr lang="en-US" dirty="0"/>
              <a:t>(4) What do you see in these plots and why does it happen?</a:t>
            </a:r>
          </a:p>
        </p:txBody>
      </p:sp>
    </p:spTree>
    <p:extLst>
      <p:ext uri="{BB962C8B-B14F-4D97-AF65-F5344CB8AC3E}">
        <p14:creationId xmlns:p14="http://schemas.microsoft.com/office/powerpoint/2010/main" val="22230117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</TotalTime>
  <Words>275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Lab 4</vt:lpstr>
      <vt:lpstr>Part 1</vt:lpstr>
      <vt:lpstr>Part 1: Sample plots</vt:lpstr>
      <vt:lpstr>Part 1: sample plot</vt:lpstr>
      <vt:lpstr>Part 2, 3, 4</vt:lpstr>
      <vt:lpstr>What to include on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Dawith Lim</dc:creator>
  <cp:lastModifiedBy>Dawith Lim</cp:lastModifiedBy>
  <cp:revision>59</cp:revision>
  <dcterms:created xsi:type="dcterms:W3CDTF">2020-09-16T21:22:07Z</dcterms:created>
  <dcterms:modified xsi:type="dcterms:W3CDTF">2020-09-16T21:47:12Z</dcterms:modified>
</cp:coreProperties>
</file>