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7A08-5482-4795-A09D-AEADAB3C0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CDD4F-968B-421B-8A9B-E5059A7A9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522B-8216-4174-AB19-701DEEA4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524A-BDB3-4A16-B347-9DFF8A3F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simple- just add a copy of the magnetic field component of two rings.</a:t>
            </a:r>
          </a:p>
          <a:p>
            <a:r>
              <a:rPr lang="en-US" dirty="0"/>
              <a:t>When both have the same signs (i.e. current in the same direction and B field is aligned), you get a solenoid-like field; when the two field components have opposite signs (i.e. currents are in opposite directions and B field is anti-aligned), you get something totally different.  You only need to plot in the z-x or z-y plane, as the problem is azimuthally symmetric.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17C6E-14DD-464B-88AC-C9E1338F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Figures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920F7BC-DB0B-4752-9BC4-CD0D418FB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422" y="587858"/>
            <a:ext cx="3357261" cy="3301307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85373D2-6EFF-49BF-91D7-1B4AAD4A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3357261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7530-DEF2-4182-818F-690607AA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1275-4F83-4233-B6FF-7F43DACF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need to simulate the effect of a solenoid with a pitch. This is approximately equivalent to part 1 except your small loop element dl now has a nontrivial z component as well (pitch x angle). Make sure to modify your r &gt; R condition to avoid evaluating on the wire- </a:t>
            </a:r>
            <a:r>
              <a:rPr lang="en-US" dirty="0" err="1"/>
              <a:t>rz</a:t>
            </a:r>
            <a:r>
              <a:rPr lang="en-US" dirty="0"/>
              <a:t> is no longer constant.</a:t>
            </a:r>
          </a:p>
          <a:p>
            <a:r>
              <a:rPr lang="en-US" dirty="0"/>
              <a:t>Try different values for the pitch (tight vs loose coil) and plot the results as streamlines. You only need to plot in the z-x or z-y plane, as the problem is azimuthally symmetric.</a:t>
            </a:r>
          </a:p>
          <a:p>
            <a:r>
              <a:rPr lang="en-US" dirty="0"/>
              <a:t>Next, produce four plots showing the </a:t>
            </a:r>
            <a:r>
              <a:rPr lang="en-US" dirty="0" err="1"/>
              <a:t>B_z</a:t>
            </a:r>
            <a:r>
              <a:rPr lang="en-US" dirty="0"/>
              <a:t> along the x-axis (1) inside the loosely wound solenoid, (2) outside the loosely wound solenoid, (3) inside a tightly wound solenoid and (4) outside a tightly wound solenoid.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7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AEB8E-FA63-4E69-9B59-A96147EB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Figures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A9F3EAF-7842-4BD5-AF11-07660860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297"/>
            <a:ext cx="3690126" cy="3638875"/>
          </a:xfrm>
          <a:prstGeom prst="rect">
            <a:avLst/>
          </a:prstGeom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C902C7C-2E98-4107-B3B0-B1084B96B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5875" y="408550"/>
            <a:ext cx="3690126" cy="36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9AFA-1B36-42DE-9241-0E27BA4A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2788079"/>
            <a:ext cx="3276367" cy="1244585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600">
                <a:solidFill>
                  <a:schemeClr val="bg1"/>
                </a:solidFill>
              </a:rPr>
              <a:t>More figures</a:t>
            </a:r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6163946-9A6D-454A-9134-CC592F77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54" y="977833"/>
            <a:ext cx="2964520" cy="1902233"/>
          </a:xfrm>
          <a:prstGeom prst="rect">
            <a:avLst/>
          </a:prstGeom>
        </p:spPr>
      </p:pic>
      <p:pic>
        <p:nvPicPr>
          <p:cNvPr id="7" name="Picture 6" descr="A group of people in different colors&#10;&#10;Description automatically generated">
            <a:extLst>
              <a:ext uri="{FF2B5EF4-FFF2-40B4-BE49-F238E27FC236}">
                <a16:creationId xmlns:a16="http://schemas.microsoft.com/office/drawing/2014/main" id="{C8BD861E-8F94-4123-BB45-9D2C63778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010" y="922050"/>
            <a:ext cx="2964522" cy="200928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4ECE8BA-47D0-477D-879D-326C1105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754" y="3889242"/>
            <a:ext cx="2964520" cy="1885764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E7CC97D-82C1-433E-9663-0EA49BD08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584010" y="3889243"/>
            <a:ext cx="2964516" cy="188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6A00D7-52E4-44A3-9280-10260D673B10}"/>
              </a:ext>
            </a:extLst>
          </p:cNvPr>
          <p:cNvSpPr txBox="1"/>
          <p:nvPr/>
        </p:nvSpPr>
        <p:spPr>
          <a:xfrm>
            <a:off x="6418621" y="399938"/>
            <a:ext cx="43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AA5BE-2A1A-4DFE-A9EC-384B9C9390CC}"/>
              </a:ext>
            </a:extLst>
          </p:cNvPr>
          <p:cNvSpPr txBox="1"/>
          <p:nvPr/>
        </p:nvSpPr>
        <p:spPr>
          <a:xfrm>
            <a:off x="6418621" y="3236897"/>
            <a:ext cx="43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</a:t>
            </a:r>
          </a:p>
        </p:txBody>
      </p:sp>
    </p:spTree>
    <p:extLst>
      <p:ext uri="{BB962C8B-B14F-4D97-AF65-F5344CB8AC3E}">
        <p14:creationId xmlns:p14="http://schemas.microsoft.com/office/powerpoint/2010/main" val="17781593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Lab 8</vt:lpstr>
      <vt:lpstr>Part 1</vt:lpstr>
      <vt:lpstr>Figures</vt:lpstr>
      <vt:lpstr>Part 2</vt:lpstr>
      <vt:lpstr>Figures</vt:lpstr>
      <vt:lpstr>More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Dawith Lim</dc:creator>
  <cp:lastModifiedBy>Dawith Lim</cp:lastModifiedBy>
  <cp:revision>3</cp:revision>
  <dcterms:created xsi:type="dcterms:W3CDTF">2020-10-14T18:16:59Z</dcterms:created>
  <dcterms:modified xsi:type="dcterms:W3CDTF">2020-10-14T18:30:12Z</dcterms:modified>
</cp:coreProperties>
</file>