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12D77-AC52-4631-8A7E-D1A714E60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D81F-DD4A-445D-A6D2-7DE40BFDC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F634E-93CE-4CA0-B68A-E9610A8B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638-54A2-42D5-875F-E2B35BDF6AF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182A8-8CFB-400F-B205-CF862B9B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0B55C-6B77-4AFC-A637-310F6A9A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409-FD73-4513-A447-40F9CF10E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4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3FEFE-4068-4595-A152-F68D7A53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6CF93-718B-4D14-AFDB-B4B8D9241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FC777-654B-4D4E-A43E-B5A7ECC1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638-54A2-42D5-875F-E2B35BDF6AF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B202A-DD99-41AA-A547-ADC7C321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A6D3D-1D1D-46A5-96B5-8A6929F8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409-FD73-4513-A447-40F9CF10E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72F529-4F32-4E08-BB3C-856909AAC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3A6FC7-867B-4306-B59F-9F19373CD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F371-9018-4129-9EB0-39E88CD9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638-54A2-42D5-875F-E2B35BDF6AF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14B8D-5B58-42C6-B095-B20B379B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1584E-3CFB-4E64-BB5D-FB02CC3D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409-FD73-4513-A447-40F9CF10E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73ED8-D99E-43FC-B874-C604CCF0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A4E18-1A6C-4C60-9965-F3C7E785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B9BCA-D00C-482F-B0E8-DB4494AE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638-54A2-42D5-875F-E2B35BDF6AF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8CAE4-736F-4FA1-B707-46BD90A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1A3F2-190B-4BB0-B183-C5DFB5C2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409-FD73-4513-A447-40F9CF10E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5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FA1E0-218D-4199-B2A3-AA18A75D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DB1D2-30FD-4BD1-BDA6-A085D79AA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CD080-DA6C-4E00-85DC-9909F523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638-54A2-42D5-875F-E2B35BDF6AF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440D6-3AA9-4957-B09D-DF3BC19F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D604C-4CD4-41A6-BB43-E14CF915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409-FD73-4513-A447-40F9CF10E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7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13C61-0A37-4FB1-9714-D3CF8840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559D9-AE2B-4CBA-AF06-DB26D748E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CEBAA-4DA4-4877-804A-AE58642F2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86CA0-DB48-4669-87A5-E3C05879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638-54A2-42D5-875F-E2B35BDF6AF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F6F82-C1C8-441F-B2C4-8805AC3B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8C4F8-2B67-43B4-A039-7F97203A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409-FD73-4513-A447-40F9CF10E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81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34882-9E44-4564-91FA-F7CA7F4B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828540-E184-425C-BA58-0AC041A60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244F3-50E7-4016-9F9B-54D0C4CBC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998277-CE14-4D4B-A58E-CB0DF315D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A435F7-DC9E-4718-805E-790F7E1CA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00C012-915D-4F82-A3FE-7A59596C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638-54A2-42D5-875F-E2B35BDF6AF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F04FD2-E73A-41B1-AD7F-8BE2565A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790D3B-CA1E-4005-B3D3-3C8018BE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409-FD73-4513-A447-40F9CF10E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7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E9E71-BAC5-4EB6-8FE0-929F0D3A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2AFC41-8CA6-4F90-84FF-A425A133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638-54A2-42D5-875F-E2B35BDF6AF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A89DCA-CABF-4796-B134-1D686AC5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2EE6A-ADB2-4EAA-93F5-0AB90F84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409-FD73-4513-A447-40F9CF10E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2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A795FD-2F87-4168-AEB6-1F335758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638-54A2-42D5-875F-E2B35BDF6AF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3792B-76E9-465A-A1E2-EA3D720E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B33106-B99F-44AF-AD2F-B1266360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409-FD73-4513-A447-40F9CF10E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87E7B-A549-4C2F-B5A7-6D1FD2F0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F806B-95A6-4D7B-9BC3-92AD5F2F1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515668-73DD-4475-A2D4-9FAAD70C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90144-2D6A-4E35-AFF0-62A5C9A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638-54A2-42D5-875F-E2B35BDF6AF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6D9DD-D880-49C1-A385-E5800978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0F14F-38E1-474A-8953-6415BFDD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409-FD73-4513-A447-40F9CF10E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1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9AE0D-7632-4C33-A881-201453E6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00CB02-47A7-4B2F-842D-E4498FA6F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2F6-7322-4C37-9868-307DD86F9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E0E01-C89D-4F66-88EA-55A9764D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638-54A2-42D5-875F-E2B35BDF6AF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075F3-B79D-46D5-8C9F-0BCCD2AE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3CA643-0E9C-4EDD-AAA3-85CA8F24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409-FD73-4513-A447-40F9CF10E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F177A5-9C2F-4091-A46A-65505430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2D4D4-E014-4726-B15D-046303FBC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0ECA4-AE4A-4581-90A4-EF921388C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1C638-54A2-42D5-875F-E2B35BDF6AF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7E380-1601-4A80-BA29-A3A62256A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9118B-5F40-4B94-861D-3CA33D0A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9409-FD73-4513-A447-40F9CF10E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9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A6EDC-A99B-4DC6-97AC-B8236FEA2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B9AB1-5080-4F52-B410-DD5FDBA9A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9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3258D1-7276-4850-8425-28C59A24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9" y="224588"/>
            <a:ext cx="10003300" cy="64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8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A85771-1B77-40E3-9E6F-B5EFC988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9" y="292496"/>
            <a:ext cx="8931971" cy="656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4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11DAC4-C7E5-4D5E-80B7-35DDFD4A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766762"/>
            <a:ext cx="89820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4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FC8E25-B1CA-46DD-8825-B012AC25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09537"/>
            <a:ext cx="78676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3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F8F23A-FE8D-41A0-8F84-BF7DFB49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428625"/>
            <a:ext cx="110109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5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github 계정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계정 만들기</dc:title>
  <dc:creator>kim yb</dc:creator>
  <cp:lastModifiedBy>kim yb</cp:lastModifiedBy>
  <cp:revision>2</cp:revision>
  <dcterms:created xsi:type="dcterms:W3CDTF">2021-03-10T19:57:20Z</dcterms:created>
  <dcterms:modified xsi:type="dcterms:W3CDTF">2021-03-10T20:09:57Z</dcterms:modified>
</cp:coreProperties>
</file>