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456"/>
  </p:normalViewPr>
  <p:slideViewPr>
    <p:cSldViewPr snapToGrid="0" snapToObjects="1">
      <p:cViewPr>
        <p:scale>
          <a:sx n="114" d="100"/>
          <a:sy n="114" d="100"/>
        </p:scale>
        <p:origin x="14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4948-4372-8F47-8E51-55A6B71C3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D0DA6-3C69-9B4A-871B-40486153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8B98-B07D-2542-B998-0282BAE0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DC3B-6AB1-1B4D-98EE-B820EF90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6ACC-A4FE-A342-B9DC-B8BDBBDF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7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ECDC-3BEE-664F-9006-06309795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16DD8-0E39-B543-AF95-C35BE174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2AF6-DFE2-F947-AB83-75AFB816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AE01-22C7-124A-9563-525E3C2A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E744-9607-4643-83D4-9496FCBD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0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AEDC9-47C8-464E-BE73-849212A6E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793F8-8AE9-B54D-B850-AEB576C9B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1E72-73BD-AB4F-9FAA-A21AF693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9457-02C2-1B44-9113-14666CA3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842F8-D474-4744-A90C-3F32C97F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4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AE66-5082-4343-8F07-FB381B94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04EF-CEDE-EE4E-8350-02B401F2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B3D68-8D18-C341-AA36-70AB7B42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0BF-4B46-AB46-BB2B-30AA195A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8230-2947-2D4E-953D-308AD4AE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5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FC1A-C3B3-6744-803A-D05F4B5A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2EB0-9302-084F-B483-A69ABC40D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E5A1A-5EA5-0A4D-8CAC-F63A8B9B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79FD-4E8B-F542-B3F1-1FC422D9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DE07-D557-7144-9978-4A67128D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66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32E6-14F5-A34F-BE19-AC491859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E268-A913-FE45-9B10-01B7DF4F5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23672-16A7-314D-B82F-61048365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0436B-E8CE-0348-8883-AF7E923C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CD972-48BC-CD4B-BD1F-8392A2F8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57A62-F8E3-5B46-A105-0DB5BAD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0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2CBC-5E32-EF49-82A5-7AB586F6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EC6A3-4FDB-404D-8BEA-8A74827C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A5CED-4A35-7147-A644-7FAD5049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1CE42-36D2-B444-81D7-DA6A143F0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56962-0255-054A-B945-2A5C3901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00C6C-98C8-6545-B3B3-7F6EDF97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A83BE-EDF0-EC4B-AD8F-1EEC3451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64E28-FFEF-0247-8A48-4780382F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5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56C0-BA57-FA42-9F76-590E6885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E5D40-690C-CB47-BBD6-823F7B3D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8F881-AB6C-CC48-B7D9-92C212EC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5E62C-C34C-EC46-96ED-5E57063F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94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A4E7A-85AA-B743-B8ED-4662862F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6FFB3-BDEB-B44A-BAD4-74B98F0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4812E-4F29-364F-89DB-BBA21F3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7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B3F4-9EF1-544A-A700-60DEA10B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33F1-65DE-3F4E-95B5-85955D10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4866D-0F3F-7144-9843-90C86BA7C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262BC-65B2-B14E-AE89-5A93A1C2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6DDF-9141-104D-9CF2-C2CBC6A2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8E2C-6F6F-A749-97C6-9B939B29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5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8800-2D53-9D47-BC26-E063DEDA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23AFA-C454-EB4A-950D-5BADFDEC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A442-2DF4-8940-836A-9CBFE32F5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7CE38-9DD8-EB40-8085-4B6B9209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305C5-1066-4D4B-9C8B-A1D75917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C7CB1-7BE9-A045-B388-8A685259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B745F-CECD-814F-B498-F614601D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E5939-C3F2-2E4C-B12D-E743D93D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6CC2-9C35-6E41-AAB8-5B68018B0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CBB5-A53B-4540-B58E-EAD6637885A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8729-804B-9C42-A6EC-0FE2A82A7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713B-F014-8A48-858A-9CE75EBDA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FE46-C75B-9746-86BC-5F1F1B408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5CD4C8-45BC-BA4C-86C4-BE180B44D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70" r="41929"/>
          <a:stretch/>
        </p:blipFill>
        <p:spPr>
          <a:xfrm>
            <a:off x="260135" y="852407"/>
            <a:ext cx="3753926" cy="2232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0A5B8-FE71-834B-8829-1022F7ADB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39" t="7536" r="-2357" b="1737"/>
          <a:stretch/>
        </p:blipFill>
        <p:spPr>
          <a:xfrm>
            <a:off x="694398" y="2758698"/>
            <a:ext cx="3208150" cy="29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Knights</dc:creator>
  <cp:lastModifiedBy>Ethan Knights</cp:lastModifiedBy>
  <cp:revision>1</cp:revision>
  <dcterms:created xsi:type="dcterms:W3CDTF">2021-11-04T11:39:27Z</dcterms:created>
  <dcterms:modified xsi:type="dcterms:W3CDTF">2021-11-04T11:40:51Z</dcterms:modified>
</cp:coreProperties>
</file>