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456"/>
  </p:normalViewPr>
  <p:slideViewPr>
    <p:cSldViewPr snapToGrid="0" snapToObjects="1">
      <p:cViewPr>
        <p:scale>
          <a:sx n="82" d="100"/>
          <a:sy n="82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F5E5-C8B4-CD4E-ADFA-7CD4CA534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E642D-BD3B-CD45-9FA4-8BAC03866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601BD-59BD-294C-A23F-48284248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62C4-D041-9E42-B388-DBD2B087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72B1-2360-744F-A7C3-5C0B33CC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7AF5-C6F0-1141-A223-3A351351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66DB0-D4AF-FA41-8F12-5ACC7F5D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94BF-2D47-E845-A911-6F2CBA64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C9A5-D3B9-5D4F-9258-B7D32A32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4069-D8E3-B447-A918-45218C8C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6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0A544-8284-5146-BF61-30435339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CB2D1-3C06-8542-858A-B90981680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5C4F6-0336-9749-A3B6-FCEAFDCE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0FBF-A345-EF47-8836-56035712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152E-F6CE-504C-B408-7A4DC107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8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3B41-5E52-BB42-8539-3155DE62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6136-1BDB-124C-AC43-93E4FB13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EE108-CAD0-F543-B038-AADA94C2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0DA4-8816-DC4D-B92B-A5D9A7E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1CD1-6BF9-9F45-A626-AAB10515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0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9530-608D-7344-B305-0184863C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62E1-1CAD-654F-87A0-214D7B45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0EDD-37C6-FE4A-B83B-BEE99E85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AA3F-F2FD-0D45-BE74-E49E074E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EF16-75F7-AB48-9402-B7421B7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7EC7-8876-0849-997F-5A6E0019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5945-F0E2-6245-943A-A9141D53C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7FAF3-847C-6241-8725-246EEC8D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C6C5-447A-7B44-8072-7FEF4CA2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FC2D6-D308-E448-8EF2-BAF0096D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21574-243F-C64A-B024-FEACB160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AC84-AC08-E042-9FCF-A9D3DE82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B66C-A5AE-A442-B1D0-2F99BC29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9F4B7-19A2-454B-9F6E-1D0F6CCB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A61CF-9801-B34C-B4E0-6CBFA0A4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BAEE6-FF04-B240-A8C7-64CC34396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36E51-3057-2542-8B0C-AF280C9C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2B631-5267-3744-9354-4444C0F2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13BFC-53A7-3C45-9143-D8D27ADB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F36F-F455-D94E-BFDE-2C3EF4D8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CD3C5-EB7B-7049-8A0D-360217C3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758D1-602C-6F40-AD88-770B1478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A359A-4865-634E-92B6-6CF71A0D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B8EF7-6BC7-2746-A1E3-E9223120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DBCE8-5554-B84B-8459-A900A309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66AEF-1DA7-9F47-B31B-E015A7BF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1080-C6EE-064A-A014-35D81646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3E56-1DEF-5849-BBD3-174B430E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65E88-DAFD-A948-AF09-6FE0953C6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9C333-C117-984D-91E8-AF624DA1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2484-1F6C-2C40-AC1C-C6B8E08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C5181-7C42-3A46-A83B-EED8A581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5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C81A-5DFC-F643-B004-CBBC98CB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7D11E-511B-7449-93E4-58A857B35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8A96B-216F-C847-964F-CD26FD6D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3E437-21C2-7F40-948B-C2047D7C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77C1F-1FB5-FB49-9091-447CA630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459EB-AFB8-D149-97EC-D032F9A3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4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34E98-FEB7-5A4C-AA9A-4DF18108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C34F-579F-1142-B4F6-FD71C16A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889C-F195-FE42-94F1-A16FAE4B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2681D-6A34-7B43-B225-702995DDF64A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671E-9280-9A43-8F92-20AF04BAA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534CE-0914-E046-AE73-561194F3D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7465-9BD9-0845-BBD3-469397FE80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9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FEC34-FBCE-C84F-99F5-62759CF0A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8" r="57631" b="8100"/>
          <a:stretch/>
        </p:blipFill>
        <p:spPr>
          <a:xfrm>
            <a:off x="3672724" y="0"/>
            <a:ext cx="5138765" cy="3740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09DB21-9CAE-E64A-94B9-83460F9B8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3" t="60738" r="34999" b="11256"/>
          <a:stretch/>
        </p:blipFill>
        <p:spPr>
          <a:xfrm>
            <a:off x="4541003" y="3743739"/>
            <a:ext cx="2949187" cy="2568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C0F61F-187F-394A-AF48-323EEA944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6" t="26506" r="35229" b="68869"/>
          <a:stretch/>
        </p:blipFill>
        <p:spPr>
          <a:xfrm rot="5400000">
            <a:off x="6357304" y="4903636"/>
            <a:ext cx="2265770" cy="3074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7021F3-6262-4740-B96B-24BFF0350738}"/>
              </a:ext>
            </a:extLst>
          </p:cNvPr>
          <p:cNvSpPr/>
          <p:nvPr/>
        </p:nvSpPr>
        <p:spPr>
          <a:xfrm>
            <a:off x="5165514" y="6250054"/>
            <a:ext cx="1591749" cy="305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EF013-2204-F049-8979-2BEDE04A6881}"/>
              </a:ext>
            </a:extLst>
          </p:cNvPr>
          <p:cNvSpPr/>
          <p:nvPr/>
        </p:nvSpPr>
        <p:spPr>
          <a:xfrm rot="16200000">
            <a:off x="3591380" y="4873523"/>
            <a:ext cx="1591749" cy="305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Log Change</a:t>
            </a:r>
          </a:p>
        </p:txBody>
      </p:sp>
    </p:spTree>
    <p:extLst>
      <p:ext uri="{BB962C8B-B14F-4D97-AF65-F5344CB8AC3E}">
        <p14:creationId xmlns:p14="http://schemas.microsoft.com/office/powerpoint/2010/main" val="1366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Knights</dc:creator>
  <cp:lastModifiedBy>Ethan Knights</cp:lastModifiedBy>
  <cp:revision>4</cp:revision>
  <dcterms:created xsi:type="dcterms:W3CDTF">2021-11-04T11:23:54Z</dcterms:created>
  <dcterms:modified xsi:type="dcterms:W3CDTF">2021-11-04T11:30:40Z</dcterms:modified>
</cp:coreProperties>
</file>