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BBEE-CA7D-43CB-A76B-B0501024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6B270-6291-4E16-8048-E54D1E74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9CDDD-7BA9-477A-92D2-6E22CFEE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CF7C7-4554-42BD-80E9-0482B840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71114-8BF6-4495-9C7F-BEBE4F47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CED41-9839-4A85-8661-9717769B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2A320-572A-47EF-ACF3-5608DF152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04D3-1862-4800-A332-1420CA55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34005-1F17-41E4-B7B6-C9BAB7EF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08600-8496-4DDE-ADCB-1985CFE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CC0F9-4AF5-430B-B1A8-511900AD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59D3C-EC27-4A72-923A-33CF8886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555B5-1DC4-450F-8E83-C65CE6E3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B90F2-0255-429F-B821-A5CAD4DC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A4664-AE2F-4675-927F-FC552E0A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B83C-23AA-4459-956A-42614224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35B99-3EDA-4B2F-9A9D-4A906448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074FD-67C5-4004-AFC2-63341AF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573EA-E873-4D08-BD40-29153538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33C28-9AED-4C08-B745-D7E5F570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06DA8-4830-492F-989D-9345C54D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65B05-3CFC-415E-8CF6-251D8D44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E7EAC-B8D8-49E4-A337-F124233E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AB433-F3A8-4F5B-8742-5EBD09B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5267-9FF3-453B-99B6-62BF285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E016-4E1C-4FFA-B668-26ED06D4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B7E85-1AB6-47E0-BE88-0E390BE8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44DB8-6444-4A61-B9FB-5FEA9E79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54E77-696B-456D-9443-5E9099A7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2BB69-84AF-4D31-84AC-60E6C06A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73FF0-B33B-4E47-B7C6-BE1ED05B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47F3-C1B2-45F7-B5DD-C3B80D53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07860-8B64-4BEF-9803-6F047614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1B820-CCEF-44C9-9E05-52749E395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AF9968-190A-406C-A546-2DC184DB5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2CABA-2E36-4297-9C7C-D1702E100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D04CB-629C-480F-8D9A-D0254CC9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F4BE4-2E1A-47AF-8F15-A88D7649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90E12-AEFE-45D4-9AFE-23E75E1E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B568F-2119-44A1-AAF9-EBA08EF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535C02-C5CA-49F8-8D4B-7072F2F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7BE1F-6CE6-4A13-A103-436B1B9E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04B2D5-6D64-41C8-97D4-1053CA66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69554-E74D-452B-8121-0F46E8AD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B4B24E-C9C8-4705-8478-62DB9F3C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48B2D-933E-437B-96B2-F5247277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C2FC-D221-4840-BED8-E60BC757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2A33B-EA81-4855-9201-CB57DAA1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17B3D-30DB-4FBF-B420-2FC47E31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34D3A-6966-44AB-9119-B9D33AA0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5E97F-2DED-47E4-9C78-BA0B08D9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65D42-058A-4AD7-82E3-3575E59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2209E-46F1-4751-95BB-DBDF4BB1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528666-C722-497A-8EA1-1F6A7B0E6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7936D-1754-446A-AA87-1263252AB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98F0E-8374-469F-8C31-553B53A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EC29D-A787-487A-89D8-DD8706A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B01D6-58A9-434B-AFAF-9A884CB2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F7248-6AA7-4FBD-985C-4EE4A849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91BA6-69BB-45D8-B567-A239072D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CBBC-54B5-468B-8094-9C372E67D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68B4-3BD9-430A-B044-8449B84BBBB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3C90B-F02A-43A0-84FA-DAAE532B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C9BFC-4D2E-487A-900A-3E5419BF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111B-C968-41C7-AAD8-1090AF2E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minimum-depth-of-binary-tre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etcode.com/problems/path-su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binary-tree-level-order-travers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eys-and-room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network-delay-time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move-invalid-parenthes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01AB61-E39A-4F2D-9841-7BEA62B6566D}"/>
              </a:ext>
            </a:extLst>
          </p:cNvPr>
          <p:cNvSpPr txBox="1"/>
          <p:nvPr/>
        </p:nvSpPr>
        <p:spPr>
          <a:xfrm>
            <a:off x="129988" y="114985"/>
            <a:ext cx="927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Minimum Depth of Binary Tree</a:t>
            </a:r>
          </a:p>
          <a:p>
            <a:r>
              <a:rPr lang="en-US" dirty="0">
                <a:hlinkClick r:id="rId2"/>
              </a:rPr>
              <a:t>https://leetcode.com/problems/minimum-depth-of-binary-tree/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A9D6F2AE-1886-48F6-B044-23B4347C0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8" y="761316"/>
            <a:ext cx="7924960" cy="53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24CD4-7E4D-42B0-8874-3DD5F9B4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302373"/>
            <a:ext cx="7279341" cy="315911"/>
          </a:xfrm>
        </p:spPr>
        <p:txBody>
          <a:bodyPr>
            <a:noAutofit/>
          </a:bodyPr>
          <a:lstStyle/>
          <a:p>
            <a:r>
              <a:rPr lang="en-US" sz="2400" b="1" dirty="0"/>
              <a:t>2. </a:t>
            </a:r>
            <a:r>
              <a:rPr lang="en-US" sz="2000" b="1" dirty="0"/>
              <a:t>Path Sum</a:t>
            </a:r>
            <a:br>
              <a:rPr lang="en-US" sz="2000" b="1" dirty="0"/>
            </a:br>
            <a:r>
              <a:rPr lang="en-US" sz="2000" dirty="0">
                <a:hlinkClick r:id="rId2"/>
              </a:rPr>
              <a:t>https://leetcode.com/problems/path-sum/</a:t>
            </a:r>
            <a:endParaRPr lang="en-US" sz="20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E6C583E-1A5C-4A00-82D7-7F503EBC8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" y="1001507"/>
            <a:ext cx="7892567" cy="48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17924-2864-4344-AC30-B7F64948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217208"/>
            <a:ext cx="7525871" cy="585134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3. Binary Tree Level Order Traversal</a:t>
            </a:r>
            <a:br>
              <a:rPr lang="en-US" sz="2000" b="1" dirty="0"/>
            </a:br>
            <a:r>
              <a:rPr lang="en-US" sz="2000" dirty="0">
                <a:hlinkClick r:id="rId2"/>
              </a:rPr>
              <a:t>https://leetcode.com/problems/binary-tree-level-order-traversal/</a:t>
            </a:r>
            <a:endParaRPr lang="en-US" sz="20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28E4A5C8-0A28-47A4-B59D-EF1354AFA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5" y="914400"/>
            <a:ext cx="8180663" cy="55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CE1B1E67-E11A-45DD-8931-3CCDC17F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6" y="972253"/>
            <a:ext cx="7030059" cy="58183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B6A077-2529-440C-A824-E034EFD2BA3E}"/>
              </a:ext>
            </a:extLst>
          </p:cNvPr>
          <p:cNvSpPr txBox="1"/>
          <p:nvPr/>
        </p:nvSpPr>
        <p:spPr>
          <a:xfrm>
            <a:off x="197224" y="313765"/>
            <a:ext cx="651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Keys and Rooms</a:t>
            </a:r>
          </a:p>
          <a:p>
            <a:r>
              <a:rPr lang="en-US" dirty="0">
                <a:hlinkClick r:id="rId3"/>
              </a:rPr>
              <a:t>https://leetcode.com/problems/keys-and-rooms/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00C860-0B14-477A-93AE-B7C6A90C96A5}"/>
              </a:ext>
            </a:extLst>
          </p:cNvPr>
          <p:cNvSpPr txBox="1"/>
          <p:nvPr/>
        </p:nvSpPr>
        <p:spPr>
          <a:xfrm>
            <a:off x="219635" y="121024"/>
            <a:ext cx="67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Network Delay Time</a:t>
            </a:r>
          </a:p>
          <a:p>
            <a:r>
              <a:rPr lang="en-US" dirty="0">
                <a:hlinkClick r:id="rId2"/>
              </a:rPr>
              <a:t>https://leetcode.com/problems/network-delay-time/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9E6B5C-567F-4006-BBE1-814169E30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767355"/>
            <a:ext cx="6866215" cy="5688823"/>
          </a:xfrm>
          <a:prstGeom prst="rect">
            <a:avLst/>
          </a:prstGeom>
        </p:spPr>
      </p:pic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A6D0B2FA-68E2-417A-A209-2E6C25FD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03" y="5153303"/>
            <a:ext cx="5162997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874FF5D8-9594-4724-8E19-091243CC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6" y="1174376"/>
            <a:ext cx="7542565" cy="54533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A19FC6-DB74-4C9C-8217-935FFBDF0A5B}"/>
              </a:ext>
            </a:extLst>
          </p:cNvPr>
          <p:cNvSpPr txBox="1"/>
          <p:nvPr/>
        </p:nvSpPr>
        <p:spPr>
          <a:xfrm>
            <a:off x="255987" y="242047"/>
            <a:ext cx="727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Remove Invalid Parentheses</a:t>
            </a:r>
          </a:p>
          <a:p>
            <a:r>
              <a:rPr lang="en-US" dirty="0">
                <a:hlinkClick r:id="rId3"/>
              </a:rPr>
              <a:t>https://leetcode.com/problems/remove-invalid-parentheses/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3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73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2. Path Sum https://leetcode.com/problems/path-sum/</vt:lpstr>
      <vt:lpstr>3. Binary Tree Level Order Traversal https://leetcode.com/problems/binary-tree-level-order-traversal/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yuchen liu</dc:creator>
  <cp:lastModifiedBy>yuchen liu</cp:lastModifiedBy>
  <cp:revision>12</cp:revision>
  <dcterms:created xsi:type="dcterms:W3CDTF">2019-09-22T19:50:13Z</dcterms:created>
  <dcterms:modified xsi:type="dcterms:W3CDTF">2019-09-22T21:00:50Z</dcterms:modified>
</cp:coreProperties>
</file>