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D4773-E0F6-41CE-B939-D6CA12D4C5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537A40-7810-4AA3-8F4D-0F21D188BC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6AAB1-B103-42EC-9AC3-BAEDC99C8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C1B40-AA1B-4002-A7D1-334B28E7321D}" type="datetimeFigureOut">
              <a:rPr lang="en-CA" smtClean="0"/>
              <a:t>2019-10-06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AD566-F5DD-464A-AC95-0A052C7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14B0B-44B2-4200-8F91-65251BE99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C595-E470-4BBA-BB26-F74CF44F634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793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0CF4B-0F93-408D-8579-6CCA85821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71450A-178E-4693-B0B8-FFC367032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A40DC-4531-426B-B7B4-ED37A1648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C1B40-AA1B-4002-A7D1-334B28E7321D}" type="datetimeFigureOut">
              <a:rPr lang="en-CA" smtClean="0"/>
              <a:t>2019-10-06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E6BC3-E8B7-4A9F-806E-488B8127D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051EC-A36A-4EEA-AABD-901CA420F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C595-E470-4BBA-BB26-F74CF44F634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1749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B61C47-958B-4267-8C27-E710BDDD5D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1CE413-C51D-40FF-B045-4D96228F1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7FA3C-53D6-4054-9AD0-7A4D21731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C1B40-AA1B-4002-A7D1-334B28E7321D}" type="datetimeFigureOut">
              <a:rPr lang="en-CA" smtClean="0"/>
              <a:t>2019-10-06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C7326-E677-4786-8554-095A86098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625C2-6B1C-4BB3-A162-9E855C778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C595-E470-4BBA-BB26-F74CF44F634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5525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1EBDD-546A-47C1-8096-F5F10297A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1FDD9-29FA-4C87-BF3E-8C1F1BC9D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89C73-68C6-4C09-B95A-8710F36F4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C1B40-AA1B-4002-A7D1-334B28E7321D}" type="datetimeFigureOut">
              <a:rPr lang="en-CA" smtClean="0"/>
              <a:t>2019-10-06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A2322-173A-4961-BFE9-10369F715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05873-F7D5-4749-937A-36152753F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C595-E470-4BBA-BB26-F74CF44F634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7330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EC6DF-E8F1-4B09-828E-E30927CA6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A28FC-B50E-4082-A35A-1CDC4713D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90487-2D7D-4639-BDAC-F28009AAD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C1B40-AA1B-4002-A7D1-334B28E7321D}" type="datetimeFigureOut">
              <a:rPr lang="en-CA" smtClean="0"/>
              <a:t>2019-10-06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6BAA9-83AD-4049-BAED-17338E797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737A9-C0FF-4022-86A0-E02A9889D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C595-E470-4BBA-BB26-F74CF44F634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802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01FF5-4191-4C4B-8035-E1E3DF139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9C665-817F-4D0C-9449-AB48F32157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D6C46-22D9-4D36-B1C8-630646B3F8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24C657-8007-48E9-BE7D-DC07BF7FF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C1B40-AA1B-4002-A7D1-334B28E7321D}" type="datetimeFigureOut">
              <a:rPr lang="en-CA" smtClean="0"/>
              <a:t>2019-10-06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9D6C45-EA31-4503-A262-E8088BA37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BE45B9-5B00-4005-AA05-036ADADD5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C595-E470-4BBA-BB26-F74CF44F634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878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ED069-F50F-4039-88A5-A22E0F0BF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1135E-BFF2-4E00-B45B-CFA8239EE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3A61EF-4567-4A88-B7C1-12103B62D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471DCC-6C7B-44FE-9FF9-AAB69FCF47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C03DD8-4605-4539-AFFC-8845B264A7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1DB35C-3A2C-4775-BA63-AF77DD503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C1B40-AA1B-4002-A7D1-334B28E7321D}" type="datetimeFigureOut">
              <a:rPr lang="en-CA" smtClean="0"/>
              <a:t>2019-10-06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DF78AF-FE5A-4594-B1DD-D12D9E19F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62DD51-F9A3-457E-973C-78500AEA3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C595-E470-4BBA-BB26-F74CF44F634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02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5F6A3-60CB-454A-A47C-70E878D05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FE555D-3845-40CF-8D03-312AA1B21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C1B40-AA1B-4002-A7D1-334B28E7321D}" type="datetimeFigureOut">
              <a:rPr lang="en-CA" smtClean="0"/>
              <a:t>2019-10-06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9345B-E445-46D5-8D3F-A11438C22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49476A-E074-4BF2-871B-265C9BDE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C595-E470-4BBA-BB26-F74CF44F634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6499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E4C920-55C6-48D6-83C5-A15EDF85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C1B40-AA1B-4002-A7D1-334B28E7321D}" type="datetimeFigureOut">
              <a:rPr lang="en-CA" smtClean="0"/>
              <a:t>2019-10-06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15ECFD-1613-499E-B432-5126688FB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E51399-884B-4257-8D6E-9BA34B304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C595-E470-4BBA-BB26-F74CF44F634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8957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5777E-FD96-49AA-A8BE-DC80092EF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C75B5-95F4-4368-8E6A-42CADD154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1BC53E-2126-4D66-A942-4C2BAB9A9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0059F-3C50-42B6-A067-CA7F39C3C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C1B40-AA1B-4002-A7D1-334B28E7321D}" type="datetimeFigureOut">
              <a:rPr lang="en-CA" smtClean="0"/>
              <a:t>2019-10-06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C0EAC-E9A5-4480-83AE-AA945656A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B87FF0-656A-43B6-9A3B-502ECF536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C595-E470-4BBA-BB26-F74CF44F634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8354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05ECC-7C5A-4A74-B0CD-C6FD439A0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93219-85CF-4874-B48E-46490D7F52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7F9BEC-78AD-4C03-BA16-9113AE844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F16EA-29F7-4135-8B8C-8B2BB4AE4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C1B40-AA1B-4002-A7D1-334B28E7321D}" type="datetimeFigureOut">
              <a:rPr lang="en-CA" smtClean="0"/>
              <a:t>2019-10-06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1E257-5FEB-4F44-AAFB-1D25B6AAB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56F16-7F4C-4722-8B55-262EC1490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BC595-E470-4BBA-BB26-F74CF44F634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3340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3BD58C-DAF3-422E-870F-0A49E107D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ACB485-363A-43B4-B917-0E0FF9D2C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29C03-ABA9-46B7-83AE-211D0D1CEB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C1B40-AA1B-4002-A7D1-334B28E7321D}" type="datetimeFigureOut">
              <a:rPr lang="en-CA" smtClean="0"/>
              <a:t>2019-10-06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1628C-ADDC-4BDD-B8A5-B4A7D74450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19772-B3FE-413F-BEE5-D7602A6429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BC595-E470-4BBA-BB26-F74CF44F634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9576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BE80E-52BB-45D2-B46B-7DC099A81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8B4EE-A940-47C6-8B1A-84E5D6641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LC 167. Two Sum II</a:t>
            </a:r>
            <a:endParaRPr lang="en-CA" dirty="0"/>
          </a:p>
          <a:p>
            <a:r>
              <a:rPr lang="en-CA" dirty="0"/>
              <a:t>LC 441. Arranging Coins</a:t>
            </a:r>
          </a:p>
          <a:p>
            <a:r>
              <a:rPr lang="en-CA" dirty="0"/>
              <a:t>LC 973. Medium K Closest Points to Origin</a:t>
            </a:r>
          </a:p>
          <a:p>
            <a:r>
              <a:rPr lang="en-CA" dirty="0"/>
              <a:t>LC 932. Beautiful Array</a:t>
            </a:r>
          </a:p>
          <a:p>
            <a:r>
              <a:rPr lang="en-CA" dirty="0"/>
              <a:t>LC 327. Count of Range Sum</a:t>
            </a:r>
          </a:p>
          <a:p>
            <a:r>
              <a:rPr lang="en-CA" dirty="0"/>
              <a:t>LC 315. Count of Smaller Numbers After Self</a:t>
            </a:r>
          </a:p>
          <a:p>
            <a:pPr marL="0" indent="0">
              <a:buNone/>
            </a:pPr>
            <a:br>
              <a:rPr lang="en-CA" dirty="0"/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11523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</dc:title>
  <dc:creator>Li, Victor</dc:creator>
  <cp:lastModifiedBy>Li, Victor</cp:lastModifiedBy>
  <cp:revision>1</cp:revision>
  <dcterms:created xsi:type="dcterms:W3CDTF">2019-10-06T17:16:33Z</dcterms:created>
  <dcterms:modified xsi:type="dcterms:W3CDTF">2019-10-06T17:17:36Z</dcterms:modified>
</cp:coreProperties>
</file>