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8"/>
  </p:notesMasterIdLst>
  <p:handoutMasterIdLst>
    <p:handoutMasterId r:id="rId9"/>
  </p:handoutMasterIdLst>
  <p:sldIdLst>
    <p:sldId id="304" r:id="rId3"/>
    <p:sldId id="310" r:id="rId4"/>
    <p:sldId id="330" r:id="rId5"/>
    <p:sldId id="328" r:id="rId6"/>
    <p:sldId id="327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12/3/2019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12/3/2019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10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12/3/2019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Extended maneuver planning and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moding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Now have multiple waypoints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Attempting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Vbar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maneuvers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4256-D111-42E0-95AF-4F45774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1A05-F9BE-4506-9B09-041053340C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094642" cy="154648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Start above and ahead</a:t>
            </a:r>
          </a:p>
          <a:p>
            <a:pPr>
              <a:buFont typeface="+mj-lt"/>
              <a:buAutoNum type="arabicPeriod"/>
            </a:pPr>
            <a:r>
              <a:rPr lang="en-US" dirty="0"/>
              <a:t>Come to intermediate orbit, 0.5 km </a:t>
            </a:r>
            <a:r>
              <a:rPr lang="en-US" dirty="0" err="1"/>
              <a:t>rbar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Come down to 0 km </a:t>
            </a:r>
            <a:r>
              <a:rPr lang="en-US" dirty="0" err="1"/>
              <a:t>rbar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Vbar</a:t>
            </a:r>
            <a:r>
              <a:rPr lang="en-US" dirty="0"/>
              <a:t> maneuvers to rendezvous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r>
              <a:rPr lang="en-US" dirty="0" err="1"/>
              <a:t>moding</a:t>
            </a:r>
            <a:r>
              <a:rPr lang="en-US" dirty="0"/>
              <a:t> is set up but calculating burns not done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AFE7B-58ED-4DC7-8F64-1D8D8598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8" y="2593159"/>
            <a:ext cx="7009895" cy="411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920A9-5553-4DDB-80D6-D1614806DF74}"/>
              </a:ext>
            </a:extLst>
          </p:cNvPr>
          <p:cNvSpPr txBox="1"/>
          <p:nvPr/>
        </p:nvSpPr>
        <p:spPr>
          <a:xfrm>
            <a:off x="1858536" y="3665125"/>
            <a:ext cx="5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38B0B-1E8B-4574-8259-06BDC0945C1F}"/>
              </a:ext>
            </a:extLst>
          </p:cNvPr>
          <p:cNvSpPr txBox="1"/>
          <p:nvPr/>
        </p:nvSpPr>
        <p:spPr>
          <a:xfrm>
            <a:off x="5163014" y="4917779"/>
            <a:ext cx="5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0F3DB-2A4A-47EE-A259-8EF2D156B332}"/>
              </a:ext>
            </a:extLst>
          </p:cNvPr>
          <p:cNvSpPr txBox="1"/>
          <p:nvPr/>
        </p:nvSpPr>
        <p:spPr>
          <a:xfrm>
            <a:off x="6783658" y="5390686"/>
            <a:ext cx="5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7871369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A5F-18DF-4D46-8D73-A8C0EB0B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2DD8-CF17-4CFD-B218-062844412C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707310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Finish </a:t>
            </a:r>
            <a:r>
              <a:rPr lang="en-US" dirty="0" err="1"/>
              <a:t>Vbar</a:t>
            </a:r>
            <a:r>
              <a:rPr lang="en-US" dirty="0"/>
              <a:t> maneuvers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Implementing a burn to raise da, and then </a:t>
            </a:r>
            <a:r>
              <a:rPr lang="en-US" dirty="0" err="1"/>
              <a:t>recirculaize</a:t>
            </a:r>
            <a:r>
              <a:rPr lang="en-US" dirty="0"/>
              <a:t> to drift and then once close enough will use roe calculated burns to complete </a:t>
            </a:r>
            <a:r>
              <a:rPr lang="en-US" dirty="0" err="1"/>
              <a:t>rendezvou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F426-EE04-4CAC-9823-5B88F688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Maneuver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05C8-6CF2-4673-B2FA-F87954697A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these for </a:t>
            </a:r>
            <a:r>
              <a:rPr lang="en-US" dirty="0" err="1"/>
              <a:t>Vbar</a:t>
            </a:r>
            <a:r>
              <a:rPr lang="en-US" dirty="0"/>
              <a:t> </a:t>
            </a:r>
            <a:r>
              <a:rPr lang="en-US" dirty="0" err="1"/>
              <a:t>manuevers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F2525-2438-4644-A833-C4197E69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4" y="1841614"/>
            <a:ext cx="7638334" cy="30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1874</TotalTime>
  <Words>100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Source Sans Pro</vt:lpstr>
      <vt:lpstr>Source Sans Pro Semibold</vt:lpstr>
      <vt:lpstr>Wingdings</vt:lpstr>
      <vt:lpstr>SU_Preso_4x3_v6</vt:lpstr>
      <vt:lpstr>SU_Template_TopBar</vt:lpstr>
      <vt:lpstr>Week 10 Update</vt:lpstr>
      <vt:lpstr>Contents </vt:lpstr>
      <vt:lpstr>Overall Mission</vt:lpstr>
      <vt:lpstr>Future Work </vt:lpstr>
      <vt:lpstr>Maneuver Planning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107</cp:revision>
  <dcterms:created xsi:type="dcterms:W3CDTF">2019-10-08T06:38:20Z</dcterms:created>
  <dcterms:modified xsi:type="dcterms:W3CDTF">2019-12-03T21:22:51Z</dcterms:modified>
</cp:coreProperties>
</file>