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4"/>
  </p:notesMasterIdLst>
  <p:handoutMasterIdLst>
    <p:handoutMasterId r:id="rId15"/>
  </p:handoutMasterIdLst>
  <p:sldIdLst>
    <p:sldId id="304" r:id="rId3"/>
    <p:sldId id="310" r:id="rId4"/>
    <p:sldId id="314" r:id="rId5"/>
    <p:sldId id="315" r:id="rId6"/>
    <p:sldId id="321" r:id="rId7"/>
    <p:sldId id="322" r:id="rId8"/>
    <p:sldId id="323" r:id="rId9"/>
    <p:sldId id="316" r:id="rId10"/>
    <p:sldId id="324" r:id="rId11"/>
    <p:sldId id="325" r:id="rId12"/>
    <p:sldId id="326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napToObjects="1">
      <p:cViewPr>
        <p:scale>
          <a:sx n="92" d="100"/>
          <a:sy n="92" d="100"/>
        </p:scale>
        <p:origin x="8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FF5125-9F80-48E5-9AF7-AB5D9B9D1E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85C2-9C43-47A1-86DA-83C30C435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9ACF29F-4809-423D-8C04-F41F6E4A97FD}" type="datetimeFigureOut">
              <a:rPr lang="en-US" altLang="en-US"/>
              <a:pPr/>
              <a:t>10/21/2019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68C78-333B-4C2F-998D-C71B4FBBE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A3EB4-E2E1-4086-998F-FA6D1E26C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87AF493-78A7-4D8B-9E3C-4EF67C404E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294DE4-5659-4FC0-B876-EBC4AEE81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B5642-D869-4DAE-B877-8FDA1F9A03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3E14CF-D26D-4EB8-92B5-FEC5B7BD9B6D}" type="datetimeFigureOut">
              <a:rPr lang="en-US" altLang="en-US"/>
              <a:pPr/>
              <a:t>10/21/2019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D1B600F-0023-4709-90C9-0EF3557B70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2B37635-4C17-4E5E-8352-552B915EE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A7D3-DE52-432B-BF21-4B613F2213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D1A1-9475-42A0-9D6D-359236CF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5FBC7E0-2B39-4E74-AE6B-158B966432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EDFF99-6A60-47D8-8444-8074A997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D44D50AC-4CBF-4B90-9120-B39A1D75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052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4228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06DC8F7-002F-4488-8869-69E9A67AF8F1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A8337FF-4CA1-42BB-AB05-B1772113B7B4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560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43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4298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9979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7D8AC5-4E0A-4341-94DC-B5E7535B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01E4FB13-9AD1-4436-B304-D0F3F76F6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38472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30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522A30A-0DB7-42B0-B21F-FD35DD301EF8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EAFF2634-0C4F-41BF-8693-90B5937494FF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6568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32669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33320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6720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9CAB198C-7ECA-41CF-BAA9-FA92C955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358C9-D896-4F94-ABDA-FBE07734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921A1ECA-DEF7-48F2-821A-7C871B64D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871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0B1C67-3A39-48A4-A76E-F82B41BB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9D6C4AC4-D0F5-4CC0-B4E0-60231E20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281446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F39B7956-24A4-4ACE-8E7C-6D31D75902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0BA7-83B9-4D7D-BC58-BF97AD1E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8D1A310-6238-47BE-A6F0-2E14F24B2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0C50C10-61C3-49B7-84EB-85A448371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BC1433-72F8-4034-A278-600EC5A1850C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AD49B429-1D28-45D4-AFC8-A4BC76D4EF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59E7EC86-4067-4E11-8D23-A30E324D61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AEAE0-410E-4289-9569-C1148262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89C027-EBBF-45F3-A19B-C0A2CA6E8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97BAE200-FEC8-4205-AF3C-945580382A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77553-2716-42D8-8E6A-E56FB6B3759B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13C34CDD-2F7D-4612-9B8F-BD8524A65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A23F8A25-E586-4AAC-820A-4D95A0E5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Week 5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52C2-DDA2-4929-BD4D-DD57E766BF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10/21/2019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32FD5B-2496-4723-BE5C-4829B886A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AA 290 / AA 279D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869E-04B7-438B-B5B2-7178A54A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HCW – Rendezvous Mission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63F-996E-402E-A723-732A105027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7342617" cy="26330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Targeting specific positions is fairly easy in the HCW equations when compared to inertial coordinates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Inputs: Desired position in the relative frame, time of transfer orbit (</a:t>
            </a:r>
            <a:r>
              <a:rPr lang="en-US" sz="1600" dirty="0" err="1"/>
              <a:t>nt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Then using the linearized equations, the simulation can calculate the </a:t>
            </a:r>
            <a:r>
              <a:rPr lang="en-US" sz="1600" dirty="0" err="1"/>
              <a:t>dV</a:t>
            </a:r>
            <a:r>
              <a:rPr lang="en-US" sz="1600" dirty="0"/>
              <a:t> needed to change the course of the deputy to reach the desired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motion of moving between desired positions is helpful for the planning of the rendezvous 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Much easier to design the mission in this framework than in inertial sim, but no J2 or drag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39AF1-8BFA-4EC3-A716-B0F28AD6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3524898"/>
            <a:ext cx="5798126" cy="34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7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04AD-7EDC-4592-98A1-AB995F91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307B-8FC0-443C-8BD5-C56CA5E1E2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7363399" cy="5012056"/>
          </a:xfrm>
        </p:spPr>
        <p:txBody>
          <a:bodyPr/>
          <a:lstStyle/>
          <a:p>
            <a:pPr marL="0" indent="0"/>
            <a:r>
              <a:rPr lang="en-US" dirty="0"/>
              <a:t>Next Week: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YA equations </a:t>
            </a:r>
            <a:r>
              <a:rPr lang="en-US" dirty="0">
                <a:sym typeface="Wingdings" panose="05000000000000000000" pitchFamily="2" charset="2"/>
              </a:rPr>
              <a:t> less time on this, mainly just to explore their use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ROE representation </a:t>
            </a:r>
            <a:r>
              <a:rPr lang="en-US" dirty="0">
                <a:sym typeface="Wingdings" panose="05000000000000000000" pitchFamily="2" charset="2"/>
              </a:rPr>
              <a:t> get </a:t>
            </a:r>
            <a:r>
              <a:rPr lang="en-US" dirty="0" err="1">
                <a:sym typeface="Wingdings" panose="05000000000000000000" pitchFamily="2" charset="2"/>
              </a:rPr>
              <a:t>moding</a:t>
            </a:r>
            <a:r>
              <a:rPr lang="en-US" dirty="0">
                <a:sym typeface="Wingdings" panose="05000000000000000000" pitchFamily="2" charset="2"/>
              </a:rPr>
              <a:t> and maneuver framework ready in this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After getting sims set up in both inertial and HCW equations ROE seems the way to go. Includes perturbations and allows for maneuvers.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tx1"/>
                </a:solidFill>
              </a:rPr>
              <a:t>Further Future: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Control/</a:t>
            </a:r>
            <a:r>
              <a:rPr lang="en-US" dirty="0" err="1">
                <a:solidFill>
                  <a:schemeClr val="tx1"/>
                </a:solidFill>
              </a:rPr>
              <a:t>Moding</a:t>
            </a:r>
            <a:r>
              <a:rPr lang="en-US" dirty="0">
                <a:solidFill>
                  <a:schemeClr val="tx1"/>
                </a:solidFill>
              </a:rPr>
              <a:t> plans</a:t>
            </a:r>
          </a:p>
          <a:p>
            <a:pPr lvl="2"/>
            <a:r>
              <a:rPr lang="en-US" dirty="0"/>
              <a:t>Planning on having 2 sets of maneuvers</a:t>
            </a:r>
          </a:p>
          <a:p>
            <a:pPr lvl="3"/>
            <a:r>
              <a:rPr lang="en-US" dirty="0"/>
              <a:t>One set of approach maneuvers to get to a near orbit</a:t>
            </a:r>
          </a:p>
          <a:p>
            <a:pPr lvl="3"/>
            <a:r>
              <a:rPr lang="en-US" dirty="0"/>
              <a:t>Set of hops, either up r-bar or v-bar for rendezvous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Navigation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5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C8E4374A-20A3-48B6-8A0C-17E7218F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Contents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38169-9B4F-41DE-924C-84A7EBCCDD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Correction from last time:</a:t>
            </a: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Orbital element oscillation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Bounding the motion in inertial simulation</a:t>
            </a: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Also, able to circularize the orbit to move between waypoints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Created an HCW simulation</a:t>
            </a: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Looked at rectilinear vs. curvilinear frame</a:t>
            </a: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Added in computer that has logic for moving to waypoints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512763" lvl="2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Oscillating Orbital Elements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I wasn’t looking at the orbital element plots close enough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Was unable to see the cyclic nature of the orbital element effects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Shortening the simulation time allows the cycles to be seen much more clearly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F39F2-F315-41B2-8BC2-D7F412BC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0" y="2531840"/>
            <a:ext cx="4411478" cy="29646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B36132-912D-45FF-812A-4C2C531B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6" y="2518883"/>
            <a:ext cx="5096304" cy="29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50D598-0DD3-41D0-803F-D8A0EEA8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7" y="2327156"/>
            <a:ext cx="4902200" cy="366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C761E6-46EA-469C-85AF-85070CF9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Inertial Simulation – Bounding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76F0-6AE7-4179-BF42-EF2190CF91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02515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last steps before moving onto different simulation types (HCW, ROE, </a:t>
            </a:r>
            <a:r>
              <a:rPr lang="en-US" dirty="0" err="1"/>
              <a:t>etc</a:t>
            </a:r>
            <a:r>
              <a:rPr lang="en-US" dirty="0"/>
              <a:t>) was to show maneuvers in the inertial frame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Bounding the relative motion was the first maneuver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45323-0A1E-49B3-94FE-E29FA755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413" y="2299746"/>
            <a:ext cx="4787900" cy="3540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49083-CCBE-49BE-B3A2-DE535E9CF94A}"/>
              </a:ext>
            </a:extLst>
          </p:cNvPr>
          <p:cNvSpPr txBox="1"/>
          <p:nvPr/>
        </p:nvSpPr>
        <p:spPr>
          <a:xfrm>
            <a:off x="3925732" y="6112042"/>
            <a:ext cx="2035056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Burn Location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120EB-E840-411A-A64E-321EB683FF5C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2083182" y="3080084"/>
            <a:ext cx="2860078" cy="3031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C0ABB2-FA8C-4B6E-93FE-FD4D827653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943260" y="2923220"/>
            <a:ext cx="646268" cy="3188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A794DD1-4132-487A-BE58-0A751A45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6" y="2292687"/>
            <a:ext cx="4559300" cy="3287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1952B-58ED-4B91-BF1A-CBC987C0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65" y="2097976"/>
            <a:ext cx="4606705" cy="3705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C761E6-46EA-469C-85AF-85070CF9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Inertial Simulation – Circularizing Orbit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76F0-6AE7-4179-BF42-EF2190CF91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02515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bounding the motion, I wanted to then show I could circularize the orbit to be able to move between near-circular orbits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49083-CCBE-49BE-B3A2-DE535E9CF94A}"/>
              </a:ext>
            </a:extLst>
          </p:cNvPr>
          <p:cNvSpPr txBox="1"/>
          <p:nvPr/>
        </p:nvSpPr>
        <p:spPr>
          <a:xfrm>
            <a:off x="3925732" y="6112042"/>
            <a:ext cx="2035056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Burn Location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A120EB-E840-411A-A64E-321EB683FF5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952554" y="3162587"/>
            <a:ext cx="1973178" cy="3180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C0ABB2-FA8C-4B6E-93FE-FD4D827653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943260" y="3162586"/>
            <a:ext cx="701269" cy="2949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7C05D1-C2DE-41A7-A847-EC750C5F043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943260" y="3355092"/>
            <a:ext cx="1017528" cy="2756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28BE6-43CE-4BED-9CD2-55CFFBE3D4E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39144" y="4160806"/>
            <a:ext cx="2004116" cy="195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3C43-B33F-42EB-B5E4-F7967026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Inertial </a:t>
            </a:r>
            <a:r>
              <a:rPr lang="en-US" dirty="0">
                <a:sym typeface="Wingdings" panose="05000000000000000000" pitchFamily="2" charset="2"/>
              </a:rPr>
              <a:t> Other 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C6FD-2313-4BA9-BEED-ADE4770134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7424651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Calculating burn directions was a little difficult in the inertial 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GVE to calculate </a:t>
            </a:r>
            <a:r>
              <a:rPr lang="en-US" dirty="0" err="1"/>
              <a:t>dV</a:t>
            </a:r>
            <a:r>
              <a:rPr lang="en-US" dirty="0"/>
              <a:t> to change semi-major axis and then used it again to change the eccentricity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Impulsive burns in Simulink can be difficult (see next slide) </a:t>
            </a:r>
            <a:r>
              <a:rPr lang="en-US" dirty="0">
                <a:sym typeface="Wingdings" panose="05000000000000000000" pitchFamily="2" charset="2"/>
              </a:rPr>
              <a:t> easier to do in other representations I found out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BADD3-3AF1-4349-90DE-67D1429A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4" y="731602"/>
            <a:ext cx="9167266" cy="5085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80AAF7-11D9-4264-9A5C-B7AF4C1756DF}"/>
              </a:ext>
            </a:extLst>
          </p:cNvPr>
          <p:cNvSpPr/>
          <p:nvPr/>
        </p:nvSpPr>
        <p:spPr>
          <a:xfrm>
            <a:off x="220006" y="1326911"/>
            <a:ext cx="4351994" cy="21519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0A8D-8E38-42C1-B595-045D8BDCB714}"/>
              </a:ext>
            </a:extLst>
          </p:cNvPr>
          <p:cNvSpPr txBox="1"/>
          <p:nvPr/>
        </p:nvSpPr>
        <p:spPr>
          <a:xfrm>
            <a:off x="1443789" y="4802959"/>
            <a:ext cx="307320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For every impulsive maneuver performed, the integrator has to be reset. Adds additional logic to the sim and is more difficult to handle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F6771-1032-4743-9BD8-C507D4C3A7DA}"/>
              </a:ext>
            </a:extLst>
          </p:cNvPr>
          <p:cNvCxnSpPr/>
          <p:nvPr/>
        </p:nvCxnSpPr>
        <p:spPr>
          <a:xfrm flipV="1">
            <a:off x="2963206" y="3478845"/>
            <a:ext cx="0" cy="1324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3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61E6-46EA-469C-85AF-85070CF9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HCW – First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092D-F8C9-4F95-A468-6CC846F564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7892164" cy="5012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the basic HCW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did so with an IC in the rectilinear frame</a:t>
            </a:r>
          </a:p>
          <a:p>
            <a:pPr marL="512763" lvl="2" indent="-285750">
              <a:buFont typeface="Arial" panose="020B0604020202020204" pitchFamily="34" charset="0"/>
              <a:buChar char="•"/>
            </a:pPr>
            <a:r>
              <a:rPr lang="en-US" dirty="0"/>
              <a:t>As the deputy moves around the orbit, the relative position in the RTN frame becomes hard to interpret</a:t>
            </a:r>
          </a:p>
          <a:p>
            <a:pPr marL="231775" lvl="1" indent="-285750">
              <a:buFont typeface="Arial" panose="020B0604020202020204" pitchFamily="34" charset="0"/>
              <a:buChar char="•"/>
            </a:pPr>
            <a:r>
              <a:rPr lang="en-US" dirty="0"/>
              <a:t>Using an IC in the curvilinear frame allows the HCW equations to propagate the curvilinear state giving more reasonable results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BB26B-D183-41F2-934A-4F9A3A49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0" y="3429000"/>
            <a:ext cx="5026559" cy="2949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6DCB05-3BE4-4680-8EB9-A4A2D0D2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06" y="3428999"/>
            <a:ext cx="4671691" cy="27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2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61E6-46EA-469C-85AF-85070CF9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HCW – Bounding Motion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092D-F8C9-4F95-A468-6CC846F564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7892164" cy="5012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the inertial simulation where the semi-major axis needs to be set, the velocity in the along-track direction needs to be set to bound the 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A4526-F999-4C26-9215-BF1CD5A5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02" y="2514600"/>
            <a:ext cx="5116395" cy="41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SU_Preso_4x3_v7</Template>
  <TotalTime>1415</TotalTime>
  <Words>522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Source Sans Pro</vt:lpstr>
      <vt:lpstr>Source Sans Pro Semibold</vt:lpstr>
      <vt:lpstr>Wingdings</vt:lpstr>
      <vt:lpstr>SU_Preso_4x3_v6</vt:lpstr>
      <vt:lpstr>SU_Template_TopBar</vt:lpstr>
      <vt:lpstr>Week 5 Update</vt:lpstr>
      <vt:lpstr>Contents </vt:lpstr>
      <vt:lpstr>Oscillating Orbital Elements</vt:lpstr>
      <vt:lpstr>Inertial Simulation – Bounding Motion</vt:lpstr>
      <vt:lpstr>Inertial Simulation – Circularizing Orbit</vt:lpstr>
      <vt:lpstr>Inertial  Other Representations</vt:lpstr>
      <vt:lpstr>PowerPoint Presentation</vt:lpstr>
      <vt:lpstr>HCW – First implementation</vt:lpstr>
      <vt:lpstr>HCW – Bounding Motion</vt:lpstr>
      <vt:lpstr>HCW – Rendezvous Mission Framework</vt:lpstr>
      <vt:lpstr>Next Steps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Update</dc:title>
  <dc:creator>Ethan LeBoeuf</dc:creator>
  <dc:description>2012 PowerPoint template redesign</dc:description>
  <cp:lastModifiedBy>Ethan LeBoeuf</cp:lastModifiedBy>
  <cp:revision>54</cp:revision>
  <dcterms:created xsi:type="dcterms:W3CDTF">2019-10-08T06:38:20Z</dcterms:created>
  <dcterms:modified xsi:type="dcterms:W3CDTF">2019-10-22T17:02:22Z</dcterms:modified>
</cp:coreProperties>
</file>