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1"/>
  </p:notesMasterIdLst>
  <p:handoutMasterIdLst>
    <p:handoutMasterId r:id="rId12"/>
  </p:handoutMasterIdLst>
  <p:sldIdLst>
    <p:sldId id="304" r:id="rId3"/>
    <p:sldId id="310" r:id="rId4"/>
    <p:sldId id="317" r:id="rId5"/>
    <p:sldId id="314" r:id="rId6"/>
    <p:sldId id="315" r:id="rId7"/>
    <p:sldId id="316" r:id="rId8"/>
    <p:sldId id="318" r:id="rId9"/>
    <p:sldId id="319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8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FF5125-9F80-48E5-9AF7-AB5D9B9D1E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85C2-9C43-47A1-86DA-83C30C4353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9ACF29F-4809-423D-8C04-F41F6E4A97FD}" type="datetimeFigureOut">
              <a:rPr lang="en-US" altLang="en-US"/>
              <a:pPr/>
              <a:t>11/5/2019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68C78-333B-4C2F-998D-C71B4FBBE7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A3EB4-E2E1-4086-998F-FA6D1E26C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87AF493-78A7-4D8B-9E3C-4EF67C404E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294DE4-5659-4FC0-B876-EBC4AEE81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B5642-D869-4DAE-B877-8FDA1F9A03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3E14CF-D26D-4EB8-92B5-FEC5B7BD9B6D}" type="datetimeFigureOut">
              <a:rPr lang="en-US" altLang="en-US"/>
              <a:pPr/>
              <a:t>11/5/2019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D1B600F-0023-4709-90C9-0EF3557B70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2B37635-4C17-4E5E-8352-552B915EE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A7D3-DE52-432B-BF21-4B613F2213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1D1A1-9475-42A0-9D6D-359236CF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5FBC7E0-2B39-4E74-AE6B-158B966432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EDFF99-6A60-47D8-8444-8074A9972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D44D50AC-4CBF-4B90-9120-B39A1D759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052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4228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06DC8F7-002F-4488-8869-69E9A67AF8F1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A8337FF-4CA1-42BB-AB05-B1772113B7B4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5607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434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4298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9979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7D8AC5-4E0A-4341-94DC-B5E7535B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01E4FB13-9AD1-4436-B304-D0F3F76F6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38472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8300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C522A30A-0DB7-42B0-B21F-FD35DD301EF8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EAFF2634-0C4F-41BF-8693-90B5937494FF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6568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32669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33320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6720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9CAB198C-7ECA-41CF-BAA9-FA92C955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358C9-D896-4F94-ABDA-FBE07734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1" title="Stanford University">
            <a:extLst>
              <a:ext uri="{FF2B5EF4-FFF2-40B4-BE49-F238E27FC236}">
                <a16:creationId xmlns:a16="http://schemas.microsoft.com/office/drawing/2014/main" id="{921A1ECA-DEF7-48F2-821A-7C871B64D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871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0B1C67-3A39-48A4-A76E-F82B41BB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0" title="Stanford University">
            <a:extLst>
              <a:ext uri="{FF2B5EF4-FFF2-40B4-BE49-F238E27FC236}">
                <a16:creationId xmlns:a16="http://schemas.microsoft.com/office/drawing/2014/main" id="{9D6C4AC4-D0F5-4CC0-B4E0-60231E202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281446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F39B7956-24A4-4ACE-8E7C-6D31D75902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E0BA7-83B9-4D7D-BC58-BF97AD1E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8D1A310-6238-47BE-A6F0-2E14F24B2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F0C50C10-61C3-49B7-84EB-85A448371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BC1433-72F8-4034-A278-600EC5A1850C}"/>
              </a:ext>
            </a:extLst>
          </p:cNvPr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AD49B429-1D28-45D4-AFC8-A4BC76D4EF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59E7EC86-4067-4E11-8D23-A30E324D61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AEAE0-410E-4289-9569-C1148262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89C027-EBBF-45F3-A19B-C0A2CA6E8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97BAE200-FEC8-4205-AF3C-945580382A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77553-2716-42D8-8E6A-E56FB6B3759B}"/>
              </a:ext>
            </a:extLst>
          </p:cNvPr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13C34CDD-2F7D-4612-9B8F-BD8524A65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A23F8A25-E586-4AAC-820A-4D95A0E5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Week 7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52C2-DDA2-4929-BD4D-DD57E766BF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11/5/2019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32FD5B-2496-4723-BE5C-4829B886A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078163"/>
            <a:ext cx="8229600" cy="6159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AA 290 / AA 279D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C8E4374A-20A3-48B6-8A0C-17E7218F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Contents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38169-9B4F-41DE-924C-84A7EBCCDD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Implemented YA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Implemented ROE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Questions about Maneuvers in ROE space</a:t>
            </a:r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Currently stuck here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dVs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are not propagating correctly in the Hill Frame</a:t>
            </a:r>
          </a:p>
          <a:p>
            <a:pPr marL="231775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Moving forward</a:t>
            </a:r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Best way to do this: </a:t>
            </a:r>
          </a:p>
          <a:p>
            <a:pPr marL="857250" lvl="3" indent="-285750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Inertial prop  HCW calculating of burns</a:t>
            </a:r>
          </a:p>
          <a:p>
            <a:pPr marL="857250" lvl="3" indent="-285750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ROE prop (lose non-secular effects?)  ROE calculating of burns  view in the HCW frame (this is where it currently breaks it seems)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512763" lvl="2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 Dynamics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Propagating dynamics using YA state matrix results can be seen below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an example from a book to confirm results</a:t>
            </a:r>
            <a:endParaRPr lang="en-US" spc="2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Didn’t do any </a:t>
            </a:r>
            <a:r>
              <a:rPr lang="en-US" dirty="0" err="1"/>
              <a:t>moding</a:t>
            </a:r>
            <a:r>
              <a:rPr lang="en-US" dirty="0"/>
              <a:t> with YA equations</a:t>
            </a:r>
            <a:endParaRPr lang="en-US" spc="2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0F36A9-F92E-4FCC-A085-9E2F80A54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51" y="2453137"/>
            <a:ext cx="6256421" cy="39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9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ROE Dynamics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Propagating dynamics using ROE state matrix gives correct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Question: ROE dynamics remove short-period oscillations, for a rendezvous mission are these not important? </a:t>
            </a:r>
            <a:r>
              <a:rPr lang="en-US" dirty="0"/>
              <a:t>Or do the ROEs cancel out the short-period oscillations between the two spacecrafts?</a:t>
            </a:r>
            <a:endParaRPr lang="en-US" spc="2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2C4E4-7824-4DD9-B1BF-4A834F1B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35" y="2920086"/>
            <a:ext cx="5342021" cy="345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ROE  Questions – Impulse Burns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Implementing impulse burns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Can calculate burns, but having trouble giving the correct impulse to the propagator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Figure below is trying to make the semi-major axes equal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pc="2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AC5168-ADC7-42BA-BD48-03B60592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29" y="4669700"/>
            <a:ext cx="7315200" cy="1953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C451F9-CC29-45A0-B4DB-87BD33995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24" y="2621590"/>
            <a:ext cx="3511837" cy="21920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0CCDD0-DADA-4938-B93B-4E8FDB2C7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321" y="3009292"/>
            <a:ext cx="4988409" cy="11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ROE  Questions - Drag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Drag 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spc="20" dirty="0">
                <a:solidFill>
                  <a:schemeClr val="tx1"/>
                </a:solidFill>
              </a:rPr>
              <a:t>How do I find the </a:t>
            </a:r>
            <a:r>
              <a:rPr lang="en-US" b="1" spc="20" dirty="0" err="1">
                <a:solidFill>
                  <a:schemeClr val="tx1"/>
                </a:solidFill>
              </a:rPr>
              <a:t>adot</a:t>
            </a:r>
            <a:r>
              <a:rPr lang="en-US" b="1" spc="20" dirty="0">
                <a:solidFill>
                  <a:schemeClr val="tx1"/>
                </a:solidFill>
              </a:rPr>
              <a:t> term?</a:t>
            </a:r>
          </a:p>
          <a:p>
            <a:pPr lvl="3"/>
            <a:r>
              <a:rPr lang="en-US" spc="20" dirty="0">
                <a:solidFill>
                  <a:schemeClr val="tx1"/>
                </a:solidFill>
              </a:rPr>
              <a:t>Is this found by numerically simulating the orbit in inertial frame and then plugging back in?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spc="20" dirty="0">
                <a:solidFill>
                  <a:schemeClr val="tx1"/>
                </a:solidFill>
              </a:rPr>
              <a:t>Do I have to keep track of the chief’s semi-major axis as it changes over time? </a:t>
            </a:r>
            <a:r>
              <a:rPr lang="en-US" spc="20" dirty="0">
                <a:solidFill>
                  <a:schemeClr val="tx1"/>
                </a:solidFill>
              </a:rPr>
              <a:t>Since semi-major axis affects the J2 effects it seems like I would have to propagate forward the chief’s orbital elements in order to keep an accurate simulation</a:t>
            </a:r>
          </a:p>
          <a:p>
            <a:pPr lvl="1"/>
            <a:endParaRPr lang="en-US" spc="2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2672D-2BCE-4A3D-A95D-61C9BF52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65" y="3697725"/>
            <a:ext cx="8511483" cy="28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2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Questions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spc="20" dirty="0">
                <a:solidFill>
                  <a:schemeClr val="tx1"/>
                </a:solidFill>
              </a:rPr>
              <a:t>What is the best way forward for rendezvous mission?</a:t>
            </a:r>
          </a:p>
          <a:p>
            <a:pPr marL="687388" lvl="2" indent="-342900">
              <a:buFont typeface="+mj-lt"/>
              <a:buAutoNum type="arabicPeriod"/>
            </a:pPr>
            <a:r>
              <a:rPr lang="en-US" spc="20" dirty="0">
                <a:solidFill>
                  <a:schemeClr val="tx1"/>
                </a:solidFill>
              </a:rPr>
              <a:t>Inertial propagation and using HCW/YA equations to calculate burn directions and waypoint locations</a:t>
            </a:r>
          </a:p>
          <a:p>
            <a:pPr marL="687388" lvl="2" indent="-342900">
              <a:buFont typeface="+mj-lt"/>
              <a:buAutoNum type="arabicPeriod"/>
            </a:pPr>
            <a:r>
              <a:rPr lang="en-US" spc="20" dirty="0">
                <a:solidFill>
                  <a:schemeClr val="tx1"/>
                </a:solidFill>
              </a:rPr>
              <a:t>ROE propagation and calculation of burns</a:t>
            </a:r>
          </a:p>
          <a:p>
            <a:pPr marL="687388" lvl="2" indent="-342900">
              <a:buFont typeface="+mj-lt"/>
              <a:buAutoNum type="arabicPeriod"/>
            </a:pPr>
            <a:endParaRPr lang="en-US" spc="20" dirty="0">
              <a:solidFill>
                <a:schemeClr val="tx1"/>
              </a:solidFill>
            </a:endParaRPr>
          </a:p>
          <a:p>
            <a:pPr marL="406400" lvl="1" indent="-342900">
              <a:buAutoNum type="arabicPeriod"/>
            </a:pPr>
            <a:r>
              <a:rPr lang="en-US" spc="20" dirty="0">
                <a:solidFill>
                  <a:schemeClr val="tx1"/>
                </a:solidFill>
              </a:rPr>
              <a:t>Will have the most errors due to linearization to calculate burns</a:t>
            </a:r>
          </a:p>
          <a:p>
            <a:pPr marL="406400" lvl="1" indent="-342900">
              <a:buAutoNum type="arabicPeriod"/>
            </a:pPr>
            <a:r>
              <a:rPr lang="en-US" spc="20" dirty="0">
                <a:solidFill>
                  <a:schemeClr val="tx1"/>
                </a:solidFill>
              </a:rPr>
              <a:t>Might ignore short-period oscillations which could be important for rendezvous mission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pc="2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pc="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next week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Get maneuvers working in either inertial or ROE propagation depending on previous slide answers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Get full mission planned out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Which maneuvers needs to get accomplished</a:t>
            </a:r>
          </a:p>
          <a:p>
            <a:pPr lvl="4"/>
            <a:r>
              <a:rPr lang="en-US" spc="20" dirty="0">
                <a:solidFill>
                  <a:schemeClr val="tx1"/>
                </a:solidFill>
              </a:rPr>
              <a:t>Thinking that it will be one on-orbit maneuver to approach and then a series of either V-bar or R-bar hops</a:t>
            </a:r>
          </a:p>
          <a:p>
            <a:pPr lvl="1"/>
            <a:endParaRPr lang="en-US" spc="20" dirty="0">
              <a:solidFill>
                <a:schemeClr val="tx1"/>
              </a:solidFill>
            </a:endParaRPr>
          </a:p>
          <a:p>
            <a:pPr lvl="1"/>
            <a:r>
              <a:rPr lang="en-US" spc="20" dirty="0">
                <a:solidFill>
                  <a:schemeClr val="tx1"/>
                </a:solidFill>
              </a:rPr>
              <a:t>Further in the future:</a:t>
            </a:r>
          </a:p>
          <a:p>
            <a:pPr lvl="2"/>
            <a:r>
              <a:rPr lang="en-US" spc="20" dirty="0">
                <a:solidFill>
                  <a:schemeClr val="tx1"/>
                </a:solidFill>
              </a:rPr>
              <a:t>Controller / Navigation Work</a:t>
            </a:r>
          </a:p>
          <a:p>
            <a:pPr lvl="2"/>
            <a:endParaRPr lang="en-US" spc="2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pc="2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pc="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SU_Preso_4x3_v7</Template>
  <TotalTime>1480</TotalTime>
  <Words>373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Source Sans Pro</vt:lpstr>
      <vt:lpstr>Source Sans Pro Semibold</vt:lpstr>
      <vt:lpstr>Wingdings</vt:lpstr>
      <vt:lpstr>SU_Preso_4x3_v6</vt:lpstr>
      <vt:lpstr>SU_Template_TopBar</vt:lpstr>
      <vt:lpstr>Week 7 Update</vt:lpstr>
      <vt:lpstr>Contents </vt:lpstr>
      <vt:lpstr>YA Dynamics Results</vt:lpstr>
      <vt:lpstr>ROE Dynamics Results</vt:lpstr>
      <vt:lpstr>ROE  Questions – Impulse Burns</vt:lpstr>
      <vt:lpstr>ROE  Questions - Drag</vt:lpstr>
      <vt:lpstr>Future Work Questions</vt:lpstr>
      <vt:lpstr>Plan for next week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Update</dc:title>
  <dc:creator>Ethan LeBoeuf</dc:creator>
  <dc:description>2012 PowerPoint template redesign</dc:description>
  <cp:lastModifiedBy>Ethan LeBoeuf</cp:lastModifiedBy>
  <cp:revision>70</cp:revision>
  <dcterms:created xsi:type="dcterms:W3CDTF">2019-10-08T06:38:20Z</dcterms:created>
  <dcterms:modified xsi:type="dcterms:W3CDTF">2019-11-05T21:21:52Z</dcterms:modified>
</cp:coreProperties>
</file>