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9"/>
  </p:notesMasterIdLst>
  <p:handoutMasterIdLst>
    <p:handoutMasterId r:id="rId20"/>
  </p:handoutMasterIdLst>
  <p:sldIdLst>
    <p:sldId id="304" r:id="rId3"/>
    <p:sldId id="310" r:id="rId4"/>
    <p:sldId id="317" r:id="rId5"/>
    <p:sldId id="314" r:id="rId6"/>
    <p:sldId id="322" r:id="rId7"/>
    <p:sldId id="320" r:id="rId8"/>
    <p:sldId id="321" r:id="rId9"/>
    <p:sldId id="315" r:id="rId10"/>
    <p:sldId id="319" r:id="rId11"/>
    <p:sldId id="323" r:id="rId12"/>
    <p:sldId id="329" r:id="rId13"/>
    <p:sldId id="324" r:id="rId14"/>
    <p:sldId id="325" r:id="rId15"/>
    <p:sldId id="327" r:id="rId16"/>
    <p:sldId id="330" r:id="rId17"/>
    <p:sldId id="328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8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FF5125-9F80-48E5-9AF7-AB5D9B9D1E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85C2-9C43-47A1-86DA-83C30C435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9ACF29F-4809-423D-8C04-F41F6E4A97FD}" type="datetimeFigureOut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8C78-333B-4C2F-998D-C71B4FBBE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3EB4-E2E1-4086-998F-FA6D1E26C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87AF493-78A7-4D8B-9E3C-4EF67C404E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294DE4-5659-4FC0-B876-EBC4AEE81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B5642-D869-4DAE-B877-8FDA1F9A03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3E14CF-D26D-4EB8-92B5-FEC5B7BD9B6D}" type="datetimeFigureOut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1B600F-0023-4709-90C9-0EF3557B7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2B37635-4C17-4E5E-8352-552B915E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A7D3-DE52-432B-BF21-4B613F2213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D1A1-9475-42A0-9D6D-359236CF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5FBC7E0-2B39-4E74-AE6B-158B966432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EDFF99-6A60-47D8-8444-8074A997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D44D50AC-4CBF-4B90-9120-B39A1D75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52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4228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06DC8F7-002F-4488-8869-69E9A67AF8F1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A8337FF-4CA1-42BB-AB05-B1772113B7B4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60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43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4298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979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7D8AC5-4E0A-4341-94DC-B5E7535B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01E4FB13-9AD1-4436-B304-D0F3F76F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38472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0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522A30A-0DB7-42B0-B21F-FD35DD301EF8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EAFF2634-0C4F-41BF-8693-90B5937494FF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6568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32669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33320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6720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CAB198C-7ECA-41CF-BAA9-FA92C955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358C9-D896-4F94-ABDA-FBE07734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921A1ECA-DEF7-48F2-821A-7C871B64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87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0B1C67-3A39-48A4-A76E-F82B41BB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9D6C4AC4-D0F5-4CC0-B4E0-60231E20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81446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F39B7956-24A4-4ACE-8E7C-6D31D75902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0BA7-83B9-4D7D-BC58-BF97AD1E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8D1A310-6238-47BE-A6F0-2E14F24B2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0C50C10-61C3-49B7-84EB-85A448371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C1433-72F8-4034-A278-600EC5A1850C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AD49B429-1D28-45D4-AFC8-A4BC76D4E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59E7EC86-4067-4E11-8D23-A30E324D61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AEAE0-410E-4289-9569-C1148262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89C027-EBBF-45F3-A19B-C0A2CA6E8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97BAE200-FEC8-4205-AF3C-945580382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77553-2716-42D8-8E6A-E56FB6B3759B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13C34CDD-2F7D-4612-9B8F-BD8524A65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A23F8A25-E586-4AAC-820A-4D95A0E5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Week 8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52C2-DDA2-4929-BD4D-DD57E766BF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11/12/2019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32FD5B-2496-4723-BE5C-4829B886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AA 290 / AA 279D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20E5-66AC-4116-A34B-DDBE0AA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E106F-A118-4B03-ADEE-49A8B18599A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Added in drag to the STM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Approximated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by running over an orbit and calculating the mean value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the simplest STM, agnostic of drag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E106F-A118-4B03-ADEE-49A8B1859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543" t="-730" r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A87B538-B7D7-4019-AF6B-C4CE92E9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72" y="0"/>
            <a:ext cx="3556000" cy="266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060453-71C2-4457-BCCF-15860FD7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06" y="2425223"/>
            <a:ext cx="3556000" cy="266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6C210-F124-445E-9A39-F7A33C336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24" y="4134233"/>
            <a:ext cx="3556000" cy="26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F3D1-FBC8-445D-9EAA-64B67F41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 + Drag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F3375-B413-441C-9EFD-1475E7C8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80599"/>
            <a:ext cx="4514325" cy="3379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D5332-AA55-41F3-9755-734AF0894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90" y="1080598"/>
            <a:ext cx="4293697" cy="3213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632B0-6B51-4B94-A572-41E878974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50" y="3840887"/>
            <a:ext cx="4039937" cy="30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998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1475-FEC4-4F16-8463-EF5486B9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UKF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4B63-AD41-4359-B8F5-95AB42FF3C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Currently have a “sensor” that returns noisy relative position and 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UKF to estimate the ROEs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Propagate them with the full STM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Measurement model is currently changing ROEs to relative position and velocity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5162D-4148-4D54-A422-C6CED415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97" y="3809600"/>
            <a:ext cx="3556000" cy="266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B5D2C6-5979-4F8F-ACA4-8BAF3E6C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59" y="303401"/>
            <a:ext cx="3556000" cy="266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BC503-BC3E-4107-8D0F-942CDE68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170" y="3726352"/>
            <a:ext cx="3623468" cy="28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AC7B-1C14-4560-8904-BC222B12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76" y="49383"/>
            <a:ext cx="7707862" cy="650699"/>
          </a:xfrm>
        </p:spPr>
        <p:txBody>
          <a:bodyPr/>
          <a:lstStyle/>
          <a:p>
            <a:r>
              <a:rPr lang="en-US" dirty="0"/>
              <a:t>UKF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87229-79EF-44CF-A1C8-EF65A2CE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06" y="621324"/>
            <a:ext cx="5756023" cy="3294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32CE7-DAA8-489A-AFFD-6DB3FEE3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97" y="3879375"/>
            <a:ext cx="5143500" cy="297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10E50-D4FE-4FCC-A995-3CB95A543AFB}"/>
              </a:ext>
            </a:extLst>
          </p:cNvPr>
          <p:cNvSpPr txBox="1"/>
          <p:nvPr/>
        </p:nvSpPr>
        <p:spPr>
          <a:xfrm>
            <a:off x="1197629" y="1753172"/>
            <a:ext cx="17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Burns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BF848-C500-45A7-A6AF-23331867AAA9}"/>
              </a:ext>
            </a:extLst>
          </p:cNvPr>
          <p:cNvSpPr txBox="1"/>
          <p:nvPr/>
        </p:nvSpPr>
        <p:spPr>
          <a:xfrm>
            <a:off x="1350029" y="4908167"/>
            <a:ext cx="179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Burns</a:t>
            </a:r>
          </a:p>
        </p:txBody>
      </p:sp>
    </p:spTree>
    <p:extLst>
      <p:ext uri="{BB962C8B-B14F-4D97-AF65-F5344CB8AC3E}">
        <p14:creationId xmlns:p14="http://schemas.microsoft.com/office/powerpoint/2010/main" val="379470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F426-EE04-4CAC-9823-5B88F688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Maneuver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05C8-6CF2-4673-B2FA-F87954697A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the equations below: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What exactly is delta 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Is Xi at the starting position?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F2525-2438-4644-A833-C4197E69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73" y="3640677"/>
            <a:ext cx="7638334" cy="30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4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4256-D111-42E0-95AF-4F457748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ROE Maneuvers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1A05-F9BE-4506-9B09-041053340C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09464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Doing same as before, setting da to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Bounds the motion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4C11B-51C5-4DE8-BBC5-DA3A8A5E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55" y="2862800"/>
            <a:ext cx="6263296" cy="36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695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8A5F-18DF-4D46-8D73-A8C0EB0B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2DD8-CF17-4CFD-B218-062844412C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707310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Finish mission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rendezvous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Maybe add true sensors and not this magical one</a:t>
            </a:r>
          </a:p>
        </p:txBody>
      </p:sp>
    </p:spTree>
    <p:extLst>
      <p:ext uri="{BB962C8B-B14F-4D97-AF65-F5344CB8AC3E}">
        <p14:creationId xmlns:p14="http://schemas.microsoft.com/office/powerpoint/2010/main" val="121339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C8E4374A-20A3-48B6-8A0C-17E7218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Contents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38169-9B4F-41DE-924C-84A7EBCCDD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Troubleshooting ROE Dynamics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Switched to new STM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Added Guidance Modes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Implemented ROE space inside inertial simulation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Added Drag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Added UKF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Added maneuver planning – one question on this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512763" lvl="2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ROE Propagation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After changing to the STM accounting for J2 without small angle approximation results were as expected: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9AF1B-4F25-4F8A-9ACB-DDF0C88E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67" y="1768366"/>
            <a:ext cx="3613677" cy="2704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B8198-3335-464E-A130-1DB5E360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158" y="1768366"/>
            <a:ext cx="3756901" cy="2812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0302B-96BE-4171-A216-A9CC6A417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029" y="4196250"/>
            <a:ext cx="3556000" cy="26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Modes – Bounding Motion with ROE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Currently just setting up new architecture: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Calculate the bounding burn using ROE now </a:t>
            </a:r>
            <a:r>
              <a:rPr lang="en-US" spc="20" dirty="0">
                <a:solidFill>
                  <a:schemeClr val="tx1"/>
                </a:solidFill>
                <a:sym typeface="Wingdings" panose="05000000000000000000" pitchFamily="2" charset="2"/>
              </a:rPr>
              <a:t> just looked at da, not accounting for changes in others</a:t>
            </a:r>
            <a:endParaRPr lang="en-US" spc="2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3A4D9-722E-4F44-8FAC-ED60A50A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60" y="2214560"/>
            <a:ext cx="6970912" cy="40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8FD1A-14CB-4C0D-A056-9E43202B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746125"/>
            <a:ext cx="9144000" cy="53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955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Modes – Circularize Motion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Also working on circularizing the orbit: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4AA0A-8D72-43C7-A4DA-B01541D3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22" y="1581292"/>
            <a:ext cx="7911214" cy="46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6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AEDE7-3B36-444D-A5EB-B6A6B341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2" y="976277"/>
            <a:ext cx="8740277" cy="51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12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Ground Truth: Inertial propagation with perturbations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Computer: Calculate ROEs/Hill Frame for </a:t>
            </a:r>
            <a:r>
              <a:rPr lang="en-US" dirty="0" err="1"/>
              <a:t>moding</a:t>
            </a:r>
            <a:r>
              <a:rPr lang="en-US" dirty="0"/>
              <a:t> and burn calculations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E1AFB-9C4D-405A-B9E7-1323931A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91" y="2270978"/>
            <a:ext cx="6875188" cy="41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week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Drag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Continue with mission planning: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More guidance in ROE state</a:t>
            </a:r>
          </a:p>
          <a:p>
            <a:pPr lvl="3"/>
            <a:r>
              <a:rPr lang="en-US" spc="20" dirty="0">
                <a:solidFill>
                  <a:schemeClr val="tx1"/>
                </a:solidFill>
              </a:rPr>
              <a:t>Figure out what the desired ROEs for different phases of mission to only use those for maneuver planning</a:t>
            </a:r>
          </a:p>
          <a:p>
            <a:pPr lvl="1"/>
            <a:r>
              <a:rPr lang="en-US" spc="20" dirty="0">
                <a:solidFill>
                  <a:schemeClr val="tx1"/>
                </a:solidFill>
              </a:rPr>
              <a:t>Navigation </a:t>
            </a:r>
            <a:r>
              <a:rPr lang="en-US" spc="20" dirty="0">
                <a:solidFill>
                  <a:schemeClr val="tx1"/>
                </a:solidFill>
                <a:sym typeface="Wingdings" panose="05000000000000000000" pitchFamily="2" charset="2"/>
              </a:rPr>
              <a:t> EKF</a:t>
            </a:r>
          </a:p>
          <a:p>
            <a:pPr lvl="1"/>
            <a:r>
              <a:rPr lang="en-US" spc="20" dirty="0">
                <a:solidFill>
                  <a:schemeClr val="tx1"/>
                </a:solidFill>
                <a:sym typeface="Wingdings" panose="05000000000000000000" pitchFamily="2" charset="2"/>
              </a:rPr>
              <a:t>Fix plotting for ROEs with maneuvers, currently not implemented due to issues with propagating with burns occurring</a:t>
            </a:r>
            <a:endParaRPr lang="en-US" spc="20" dirty="0">
              <a:solidFill>
                <a:schemeClr val="tx1"/>
              </a:solidFill>
            </a:endParaRPr>
          </a:p>
          <a:p>
            <a:pPr lvl="2"/>
            <a:endParaRPr lang="en-US" spc="20" dirty="0">
              <a:solidFill>
                <a:schemeClr val="tx1"/>
              </a:solidFill>
            </a:endParaRPr>
          </a:p>
          <a:p>
            <a:pPr lvl="1"/>
            <a:r>
              <a:rPr lang="en-US" spc="20" dirty="0">
                <a:solidFill>
                  <a:schemeClr val="tx1"/>
                </a:solidFill>
              </a:rPr>
              <a:t>Future Work:</a:t>
            </a:r>
          </a:p>
          <a:p>
            <a:pPr lvl="2"/>
            <a:r>
              <a:rPr lang="en-US" spc="20" dirty="0">
                <a:solidFill>
                  <a:schemeClr val="tx1"/>
                </a:solidFill>
              </a:rPr>
              <a:t>Controller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pc="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TotalTime>1731</TotalTime>
  <Words>310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Source Sans Pro</vt:lpstr>
      <vt:lpstr>Source Sans Pro Semibold</vt:lpstr>
      <vt:lpstr>Wingdings</vt:lpstr>
      <vt:lpstr>SU_Preso_4x3_v6</vt:lpstr>
      <vt:lpstr>SU_Template_TopBar</vt:lpstr>
      <vt:lpstr>Week 8 Update</vt:lpstr>
      <vt:lpstr>Contents </vt:lpstr>
      <vt:lpstr>ROE Propagation</vt:lpstr>
      <vt:lpstr>Guidance Modes – Bounding Motion with ROE</vt:lpstr>
      <vt:lpstr>PowerPoint Presentation</vt:lpstr>
      <vt:lpstr>Guidance Modes – Circularize Motion</vt:lpstr>
      <vt:lpstr>PowerPoint Presentation</vt:lpstr>
      <vt:lpstr>Sim Changes</vt:lpstr>
      <vt:lpstr>Plan for next week</vt:lpstr>
      <vt:lpstr>Drag Implementation</vt:lpstr>
      <vt:lpstr>J2 + Drag</vt:lpstr>
      <vt:lpstr>UKF</vt:lpstr>
      <vt:lpstr>UKF Results</vt:lpstr>
      <vt:lpstr>Maneuver Planning</vt:lpstr>
      <vt:lpstr>ROE Maneuvers</vt:lpstr>
      <vt:lpstr>Future Work 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Update</dc:title>
  <dc:creator>Ethan LeBoeuf</dc:creator>
  <dc:description>2012 PowerPoint template redesign</dc:description>
  <cp:lastModifiedBy>Ethan LeBoeuf</cp:lastModifiedBy>
  <cp:revision>96</cp:revision>
  <dcterms:created xsi:type="dcterms:W3CDTF">2019-10-08T06:38:20Z</dcterms:created>
  <dcterms:modified xsi:type="dcterms:W3CDTF">2019-11-19T20:36:27Z</dcterms:modified>
</cp:coreProperties>
</file>