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9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278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98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2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6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7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45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1B395EB5-865E-B0E6-9A43-34BF14450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00" b="1375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9E9C6-A84A-6175-E3F9-E240231D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SNHU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5609F-FC5D-71A0-635D-FE888E18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By: Ethan </a:t>
            </a:r>
            <a:r>
              <a:rPr lang="en-US" dirty="0" err="1"/>
              <a:t>Menchaca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90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A20F9-5E67-B4B9-2D86-074C1124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Agile Roles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6AE0-844E-ED0D-D57C-BC27037E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Product owner: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   -Responsible for creating product backlog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   -Responsible for creating user stories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   -Meets with end users and stakeholders </a:t>
            </a:r>
          </a:p>
          <a:p>
            <a:r>
              <a:rPr lang="en-US" dirty="0">
                <a:solidFill>
                  <a:srgbClr val="FFFFFF"/>
                </a:solidFill>
              </a:rPr>
              <a:t>Scrum master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   -Acts as the team’s coach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  -Leads scrum events </a:t>
            </a:r>
          </a:p>
          <a:p>
            <a:r>
              <a:rPr lang="en-US" dirty="0">
                <a:solidFill>
                  <a:srgbClr val="FFFFFF"/>
                </a:solidFill>
              </a:rPr>
              <a:t>  Developers/ Testers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	  -Creates functional end products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  -Test written code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  - </a:t>
            </a:r>
            <a:r>
              <a:rPr lang="en-US">
                <a:solidFill>
                  <a:srgbClr val="FFFFFF"/>
                </a:solidFill>
              </a:rPr>
              <a:t>Cross- functional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5E430C4-5AA3-29CB-10C0-DFEDB980D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55" r="7366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173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71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SNHU travel</vt:lpstr>
      <vt:lpstr>Agile Roles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SNHU travel</dc:title>
  <dc:creator>Nichol Angel</dc:creator>
  <cp:lastModifiedBy>Nichol Angel</cp:lastModifiedBy>
  <cp:revision>1</cp:revision>
  <dcterms:created xsi:type="dcterms:W3CDTF">2023-04-16T16:50:19Z</dcterms:created>
  <dcterms:modified xsi:type="dcterms:W3CDTF">2023-04-16T17:01:33Z</dcterms:modified>
</cp:coreProperties>
</file>