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CF6EC"/>
    <a:srgbClr val="E8D1CB"/>
    <a:srgbClr val="BF5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6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39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9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7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7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7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3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56D32-9D37-EDE9-A354-881DB3B2D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4678" y="702870"/>
            <a:ext cx="5614993" cy="30934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Front End Department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B12B-3B69-1A03-5C01-DFE1344A2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4677" y="4067746"/>
            <a:ext cx="5614993" cy="2124206"/>
          </a:xfrm>
        </p:spPr>
        <p:txBody>
          <a:bodyPr anchor="t">
            <a:normAutofit/>
          </a:bodyPr>
          <a:lstStyle/>
          <a:p>
            <a:r>
              <a:rPr lang="en-US" dirty="0"/>
              <a:t>Wednesday October 11</a:t>
            </a:r>
            <a:r>
              <a:rPr lang="en-US" baseline="30000" dirty="0"/>
              <a:t>th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black and yellow logo&#10;&#10;Description automatically generated">
            <a:extLst>
              <a:ext uri="{FF2B5EF4-FFF2-40B4-BE49-F238E27FC236}">
                <a16:creationId xmlns:a16="http://schemas.microsoft.com/office/drawing/2014/main" id="{A1F58078-4088-571E-3FC6-9D89DD8B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600" y="942486"/>
            <a:ext cx="5026102" cy="497584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290BF3C-2E34-D726-6F25-D01D2574FDB3}"/>
              </a:ext>
            </a:extLst>
          </p:cNvPr>
          <p:cNvSpPr/>
          <p:nvPr/>
        </p:nvSpPr>
        <p:spPr>
          <a:xfrm>
            <a:off x="0" y="6211229"/>
            <a:ext cx="12192000" cy="646771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28F8-0313-6C94-335F-E57F425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66174"/>
            <a:ext cx="10634472" cy="828090"/>
          </a:xfrm>
        </p:spPr>
        <p:txBody>
          <a:bodyPr/>
          <a:lstStyle/>
          <a:p>
            <a:r>
              <a:rPr lang="en-US" sz="5400" dirty="0"/>
              <a:t>MVC (</a:t>
            </a:r>
            <a:r>
              <a:rPr lang="en-US" sz="5400" b="0" i="0" dirty="0">
                <a:effectLst/>
                <a:latin typeface="Arial" panose="020B0604020202020204" pitchFamily="34" charset="0"/>
              </a:rPr>
              <a:t>Model-View-Controller)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7F27-A497-BEA3-DCA6-EA4526F3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661532"/>
            <a:ext cx="10506991" cy="4218059"/>
          </a:xfrm>
        </p:spPr>
        <p:txBody>
          <a:bodyPr/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Three-Tier Model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1D705-F226-1765-9A0F-C470D1942903}"/>
              </a:ext>
            </a:extLst>
          </p:cNvPr>
          <p:cNvSpPr/>
          <p:nvPr/>
        </p:nvSpPr>
        <p:spPr>
          <a:xfrm>
            <a:off x="0" y="6211229"/>
            <a:ext cx="12192000" cy="646771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B6D763-92A0-94DA-B6C0-C5B369ABF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42214"/>
              </p:ext>
            </p:extLst>
          </p:nvPr>
        </p:nvGraphicFramePr>
        <p:xfrm>
          <a:off x="793365" y="2286000"/>
          <a:ext cx="10323707" cy="336766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55029">
                  <a:extLst>
                    <a:ext uri="{9D8B030D-6E8A-4147-A177-3AD203B41FA5}">
                      <a16:colId xmlns:a16="http://schemas.microsoft.com/office/drawing/2014/main" val="1182541839"/>
                    </a:ext>
                  </a:extLst>
                </a:gridCol>
                <a:gridCol w="3584339">
                  <a:extLst>
                    <a:ext uri="{9D8B030D-6E8A-4147-A177-3AD203B41FA5}">
                      <a16:colId xmlns:a16="http://schemas.microsoft.com/office/drawing/2014/main" val="1985766532"/>
                    </a:ext>
                  </a:extLst>
                </a:gridCol>
                <a:gridCol w="3584339">
                  <a:extLst>
                    <a:ext uri="{9D8B030D-6E8A-4147-A177-3AD203B41FA5}">
                      <a16:colId xmlns:a16="http://schemas.microsoft.com/office/drawing/2014/main" val="3816734417"/>
                    </a:ext>
                  </a:extLst>
                </a:gridCol>
              </a:tblGrid>
              <a:tr h="97610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Tier (Model)</a:t>
                      </a:r>
                      <a:endParaRPr 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5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 Tier (View)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5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 Tier (Controller)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5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824999"/>
                  </a:ext>
                </a:extLst>
              </a:tr>
              <a:tr h="23915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Retrieval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Persistence</a:t>
                      </a:r>
                      <a:b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C#, SQL, noSQL, etc. </a:t>
                      </a:r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E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Controls (textboxes, etc.)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HTML/CSS, Razor, etc.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E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Objects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Logic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C#, JavaScript,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87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19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28F8-0313-6C94-335F-E57F425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66174"/>
            <a:ext cx="10634472" cy="828090"/>
          </a:xfrm>
        </p:spPr>
        <p:txBody>
          <a:bodyPr/>
          <a:lstStyle/>
          <a:p>
            <a:r>
              <a:rPr lang="en-US" sz="5400" dirty="0"/>
              <a:t>Map of MVC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1D705-F226-1765-9A0F-C470D1942903}"/>
              </a:ext>
            </a:extLst>
          </p:cNvPr>
          <p:cNvSpPr/>
          <p:nvPr/>
        </p:nvSpPr>
        <p:spPr>
          <a:xfrm>
            <a:off x="0" y="6211229"/>
            <a:ext cx="12192000" cy="646771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8ACB10E7-7ED2-85A3-C2C3-47E748B4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60" y="1510991"/>
            <a:ext cx="10063080" cy="42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28F8-0313-6C94-335F-E57F425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66174"/>
            <a:ext cx="10634472" cy="828090"/>
          </a:xfrm>
        </p:spPr>
        <p:txBody>
          <a:bodyPr/>
          <a:lstStyle/>
          <a:p>
            <a:r>
              <a:rPr lang="en-US" sz="5400" dirty="0"/>
              <a:t>MVC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1D705-F226-1765-9A0F-C470D1942903}"/>
              </a:ext>
            </a:extLst>
          </p:cNvPr>
          <p:cNvSpPr/>
          <p:nvPr/>
        </p:nvSpPr>
        <p:spPr>
          <a:xfrm>
            <a:off x="0" y="6211229"/>
            <a:ext cx="12192000" cy="646771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35DF48DF-C307-C1D1-9E84-6F206BA8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44" y="1494264"/>
            <a:ext cx="7169427" cy="43173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DDCD5-C92D-CFDD-359D-94359A7EBC4F}"/>
              </a:ext>
            </a:extLst>
          </p:cNvPr>
          <p:cNvSpPr/>
          <p:nvPr/>
        </p:nvSpPr>
        <p:spPr>
          <a:xfrm>
            <a:off x="2821258" y="3200400"/>
            <a:ext cx="903249" cy="452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873EFB-786C-7454-E7BB-5C45335092F3}"/>
              </a:ext>
            </a:extLst>
          </p:cNvPr>
          <p:cNvSpPr/>
          <p:nvPr/>
        </p:nvSpPr>
        <p:spPr>
          <a:xfrm>
            <a:off x="6642409" y="3173965"/>
            <a:ext cx="2657708" cy="452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F436-89AB-5F5B-6539-A8C4D1DDFD5A}"/>
              </a:ext>
            </a:extLst>
          </p:cNvPr>
          <p:cNvSpPr txBox="1"/>
          <p:nvPr/>
        </p:nvSpPr>
        <p:spPr>
          <a:xfrm>
            <a:off x="6866946" y="3241994"/>
            <a:ext cx="351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D3D3D"/>
                </a:solidFill>
              </a:rPr>
              <a:t>CurrentProjects.cshtml (View)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4A791F-4A00-7432-F85D-5A3916778732}"/>
              </a:ext>
            </a:extLst>
          </p:cNvPr>
          <p:cNvSpPr txBox="1"/>
          <p:nvPr/>
        </p:nvSpPr>
        <p:spPr>
          <a:xfrm>
            <a:off x="1873339" y="3215559"/>
            <a:ext cx="203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D3D3D"/>
                </a:solidFill>
              </a:rPr>
              <a:t>CurrentProjects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27C0E-86DF-8050-5A87-FB709728D286}"/>
              </a:ext>
            </a:extLst>
          </p:cNvPr>
          <p:cNvSpPr txBox="1"/>
          <p:nvPr/>
        </p:nvSpPr>
        <p:spPr>
          <a:xfrm>
            <a:off x="6952439" y="5265160"/>
            <a:ext cx="3510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D3D3D"/>
                </a:solidFill>
              </a:rPr>
              <a:t>FAQs.cshtml</a:t>
            </a:r>
            <a:r>
              <a:rPr lang="en-US" dirty="0">
                <a:solidFill>
                  <a:srgbClr val="3D3D3D"/>
                </a:solidFill>
              </a:rPr>
              <a:t> (View)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527672-B9ED-D915-699D-CE59448B4F90}"/>
              </a:ext>
            </a:extLst>
          </p:cNvPr>
          <p:cNvSpPr txBox="1"/>
          <p:nvPr/>
        </p:nvSpPr>
        <p:spPr>
          <a:xfrm>
            <a:off x="6952439" y="4737924"/>
            <a:ext cx="3510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D3D3D"/>
                </a:solidFill>
              </a:rPr>
              <a:t>Events.cshtml</a:t>
            </a:r>
            <a:r>
              <a:rPr lang="en-US" dirty="0">
                <a:solidFill>
                  <a:srgbClr val="3D3D3D"/>
                </a:solidFill>
              </a:rPr>
              <a:t> (View)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64BBF-00F2-36E5-F6D9-0854832C6496}"/>
              </a:ext>
            </a:extLst>
          </p:cNvPr>
          <p:cNvSpPr txBox="1"/>
          <p:nvPr/>
        </p:nvSpPr>
        <p:spPr>
          <a:xfrm>
            <a:off x="6952439" y="4246441"/>
            <a:ext cx="3510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D3D3D"/>
                </a:solidFill>
              </a:rPr>
              <a:t>Apply.cshtml</a:t>
            </a:r>
            <a:r>
              <a:rPr lang="en-US" dirty="0">
                <a:solidFill>
                  <a:srgbClr val="3D3D3D"/>
                </a:solidFill>
              </a:rPr>
              <a:t> (View)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A1821-A14A-FE93-DA79-56D1F06E5A55}"/>
              </a:ext>
            </a:extLst>
          </p:cNvPr>
          <p:cNvSpPr txBox="1"/>
          <p:nvPr/>
        </p:nvSpPr>
        <p:spPr>
          <a:xfrm>
            <a:off x="2906452" y="4245713"/>
            <a:ext cx="26956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D3D3D"/>
                </a:solidFill>
              </a:rPr>
              <a:t>Apply (Action Method)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40B005-D9AA-0E24-6E6F-F0480F93A37F}"/>
              </a:ext>
            </a:extLst>
          </p:cNvPr>
          <p:cNvSpPr txBox="1"/>
          <p:nvPr/>
        </p:nvSpPr>
        <p:spPr>
          <a:xfrm>
            <a:off x="2916209" y="4781424"/>
            <a:ext cx="26956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D3D3D"/>
                </a:solidFill>
              </a:rPr>
              <a:t>Events (Action Method)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DBB94-0DB6-66F1-FFAB-08D556AED49A}"/>
              </a:ext>
            </a:extLst>
          </p:cNvPr>
          <p:cNvSpPr txBox="1"/>
          <p:nvPr/>
        </p:nvSpPr>
        <p:spPr>
          <a:xfrm>
            <a:off x="3013904" y="5248377"/>
            <a:ext cx="26956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D3D3D"/>
                </a:solidFill>
              </a:rPr>
              <a:t>FAQs (Action Method)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EA941E-8CC2-D2E3-2DCB-050EF1694500}"/>
              </a:ext>
            </a:extLst>
          </p:cNvPr>
          <p:cNvSpPr txBox="1"/>
          <p:nvPr/>
        </p:nvSpPr>
        <p:spPr>
          <a:xfrm>
            <a:off x="2821258" y="3750542"/>
            <a:ext cx="28467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D3D3D"/>
                </a:solidFill>
              </a:rPr>
              <a:t>SourceModel.cs</a:t>
            </a:r>
            <a:r>
              <a:rPr lang="en-US" b="1" dirty="0">
                <a:solidFill>
                  <a:srgbClr val="3D3D3D"/>
                </a:solidFill>
              </a:rPr>
              <a:t> (Class)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86208-64B4-7397-7321-A803A034F015}"/>
              </a:ext>
            </a:extLst>
          </p:cNvPr>
          <p:cNvSpPr txBox="1"/>
          <p:nvPr/>
        </p:nvSpPr>
        <p:spPr>
          <a:xfrm>
            <a:off x="7146479" y="3735837"/>
            <a:ext cx="3821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D3D3D"/>
                </a:solidFill>
              </a:rPr>
              <a:t>SoruceModel</a:t>
            </a:r>
            <a:r>
              <a:rPr lang="en-US" dirty="0">
                <a:solidFill>
                  <a:srgbClr val="3D3D3D"/>
                </a:solidFill>
              </a:rPr>
              <a:t> (Sub-folder)</a:t>
            </a:r>
          </a:p>
        </p:txBody>
      </p:sp>
    </p:spTree>
    <p:extLst>
      <p:ext uri="{BB962C8B-B14F-4D97-AF65-F5344CB8AC3E}">
        <p14:creationId xmlns:p14="http://schemas.microsoft.com/office/powerpoint/2010/main" val="155526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28F8-0313-6C94-335F-E57F425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66174"/>
            <a:ext cx="10634472" cy="828090"/>
          </a:xfrm>
        </p:spPr>
        <p:txBody>
          <a:bodyPr/>
          <a:lstStyle/>
          <a:p>
            <a:r>
              <a:rPr lang="en-US" sz="5400" dirty="0"/>
              <a:t>Creating a 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1D705-F226-1765-9A0F-C470D1942903}"/>
              </a:ext>
            </a:extLst>
          </p:cNvPr>
          <p:cNvSpPr/>
          <p:nvPr/>
        </p:nvSpPr>
        <p:spPr>
          <a:xfrm>
            <a:off x="0" y="6211229"/>
            <a:ext cx="12192000" cy="646771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16F7DBA1-A779-E078-E22F-0CDEEB37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3" y="1636105"/>
            <a:ext cx="10332554" cy="41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4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28F8-0313-6C94-335F-E57F425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66174"/>
            <a:ext cx="10634472" cy="828090"/>
          </a:xfrm>
        </p:spPr>
        <p:txBody>
          <a:bodyPr/>
          <a:lstStyle/>
          <a:p>
            <a:r>
              <a:rPr lang="en-US" sz="5400" dirty="0"/>
              <a:t>Getting Started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1D705-F226-1765-9A0F-C470D1942903}"/>
              </a:ext>
            </a:extLst>
          </p:cNvPr>
          <p:cNvSpPr/>
          <p:nvPr/>
        </p:nvSpPr>
        <p:spPr>
          <a:xfrm>
            <a:off x="0" y="6211229"/>
            <a:ext cx="12192000" cy="646771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72B3E-3AE8-8CDE-BF39-5E31621D05AE}"/>
              </a:ext>
            </a:extLst>
          </p:cNvPr>
          <p:cNvSpPr txBox="1"/>
          <p:nvPr/>
        </p:nvSpPr>
        <p:spPr>
          <a:xfrm>
            <a:off x="2553628" y="2327256"/>
            <a:ext cx="77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visualstudio.microsoft.com</a:t>
            </a:r>
            <a:r>
              <a:rPr lang="en-US" sz="2400" dirty="0"/>
              <a:t>/downloads/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85B1B-35B5-C60C-9ED3-40D190A816BF}"/>
              </a:ext>
            </a:extLst>
          </p:cNvPr>
          <p:cNvSpPr txBox="1"/>
          <p:nvPr/>
        </p:nvSpPr>
        <p:spPr>
          <a:xfrm>
            <a:off x="2126166" y="3621913"/>
            <a:ext cx="7939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ethanmikel</a:t>
            </a:r>
            <a:r>
              <a:rPr lang="en-US" sz="2400" dirty="0"/>
              <a:t>/</a:t>
            </a:r>
            <a:r>
              <a:rPr lang="en-US" sz="2400" dirty="0" err="1"/>
              <a:t>texas</a:t>
            </a:r>
            <a:r>
              <a:rPr lang="en-US" sz="2400" dirty="0"/>
              <a:t>-luminescence</a:t>
            </a:r>
          </a:p>
        </p:txBody>
      </p:sp>
    </p:spTree>
    <p:extLst>
      <p:ext uri="{BB962C8B-B14F-4D97-AF65-F5344CB8AC3E}">
        <p14:creationId xmlns:p14="http://schemas.microsoft.com/office/powerpoint/2010/main" val="128537113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161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Seaford</vt:lpstr>
      <vt:lpstr>LevelVTI</vt:lpstr>
      <vt:lpstr>Front End Department Workshop</vt:lpstr>
      <vt:lpstr>MVC (Model-View-Controller)</vt:lpstr>
      <vt:lpstr>Map of MVC</vt:lpstr>
      <vt:lpstr>MVC Structure</vt:lpstr>
      <vt:lpstr>Creating a View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Department Workshop</dc:title>
  <dc:creator>Mikel, Ethan T</dc:creator>
  <cp:lastModifiedBy>Mikel, Ethan T</cp:lastModifiedBy>
  <cp:revision>1</cp:revision>
  <dcterms:created xsi:type="dcterms:W3CDTF">2023-10-11T16:08:33Z</dcterms:created>
  <dcterms:modified xsi:type="dcterms:W3CDTF">2023-10-11T16:44:01Z</dcterms:modified>
</cp:coreProperties>
</file>