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7"/>
  </p:notesMasterIdLst>
  <p:handoutMasterIdLst>
    <p:handoutMasterId r:id="rId8"/>
  </p:handoutMasterIdLst>
  <p:sldIdLst>
    <p:sldId id="305" r:id="rId5"/>
    <p:sldId id="296" r:id="rId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4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mechanisms exist for documenting, scoring, or determining compliance of AI/ML use-cases against the GAO AI Accountability Framework</a:t>
            </a:r>
          </a:p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each framework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</a:t>
            </a:r>
            <a:r>
              <a:rPr lang="en-US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display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  <a:p>
            <a:r>
              <a:rPr lang="en-US" dirty="0"/>
              <a:t>100k rows of synthetic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GAO currently audits DHS AI/ML use-cases –– but how is this done?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 Accountability Framework (93 criteria for developers to comply with)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tool that: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16116</TotalTime>
  <Words>293</Words>
  <Application>Microsoft Macintosh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Project Overview</vt:lpstr>
      <vt:lpstr>Results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177</cp:revision>
  <cp:lastPrinted>2019-05-30T17:08:06Z</cp:lastPrinted>
  <dcterms:created xsi:type="dcterms:W3CDTF">2017-09-18T18:19:10Z</dcterms:created>
  <dcterms:modified xsi:type="dcterms:W3CDTF">2023-08-10T16:52:36Z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