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4"/>
  </p:notesMasterIdLst>
  <p:handoutMasterIdLst>
    <p:handoutMasterId r:id="rId15"/>
  </p:handoutMasterIdLst>
  <p:sldIdLst>
    <p:sldId id="294" r:id="rId5"/>
    <p:sldId id="299" r:id="rId6"/>
    <p:sldId id="293" r:id="rId7"/>
    <p:sldId id="295" r:id="rId8"/>
    <p:sldId id="296" r:id="rId9"/>
    <p:sldId id="297" r:id="rId10"/>
    <p:sldId id="298" r:id="rId11"/>
    <p:sldId id="300" r:id="rId12"/>
    <p:sldId id="301" r:id="rId1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Month XX, 2022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D52B5-C884-4981-A1CB-7F763DEA99AC}"/>
              </a:ext>
            </a:extLst>
          </p:cNvPr>
          <p:cNvSpPr txBox="1"/>
          <p:nvPr/>
        </p:nvSpPr>
        <p:spPr>
          <a:xfrm>
            <a:off x="1425844" y="1348353"/>
            <a:ext cx="3200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the problem</a:t>
            </a:r>
          </a:p>
          <a:p>
            <a:r>
              <a:rPr lang="en-US" dirty="0"/>
              <a:t>Why is it a problem?</a:t>
            </a:r>
          </a:p>
          <a:p>
            <a:r>
              <a:rPr lang="en-US" dirty="0"/>
              <a:t>Who does it affect?</a:t>
            </a:r>
          </a:p>
          <a:p>
            <a:r>
              <a:rPr lang="en-US" dirty="0"/>
              <a:t>What is the proposed solution?</a:t>
            </a:r>
          </a:p>
          <a:p>
            <a:r>
              <a:rPr lang="en-US" dirty="0"/>
              <a:t>How will the solution help?</a:t>
            </a:r>
          </a:p>
        </p:txBody>
      </p:sp>
    </p:spTree>
    <p:extLst>
      <p:ext uri="{BB962C8B-B14F-4D97-AF65-F5344CB8AC3E}">
        <p14:creationId xmlns:p14="http://schemas.microsoft.com/office/powerpoint/2010/main" val="40253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GAO AI Accountability Framework Overview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Areas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E349-71A7-4F07-BE46-5220998D5B87}"/>
              </a:ext>
            </a:extLst>
          </p:cNvPr>
          <p:cNvSpPr txBox="1"/>
          <p:nvPr/>
        </p:nvSpPr>
        <p:spPr>
          <a:xfrm>
            <a:off x="1790055" y="1782305"/>
            <a:ext cx="5594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overview of solution</a:t>
            </a:r>
          </a:p>
          <a:p>
            <a:r>
              <a:rPr lang="en-US" dirty="0"/>
              <a:t>Provide simple diagram of solution of user submitting a CSV file to the hypothetical solution</a:t>
            </a:r>
          </a:p>
          <a:p>
            <a:r>
              <a:rPr lang="en-US" dirty="0"/>
              <a:t>Note that the system could be used/developed by GSA, AI system owners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AE85E-4464-484D-BD8F-8003E801C8BE}"/>
              </a:ext>
            </a:extLst>
          </p:cNvPr>
          <p:cNvSpPr txBox="1"/>
          <p:nvPr/>
        </p:nvSpPr>
        <p:spPr>
          <a:xfrm>
            <a:off x="1906292" y="1487837"/>
            <a:ext cx="343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neural networks?</a:t>
            </a:r>
          </a:p>
          <a:p>
            <a:r>
              <a:rPr lang="en-US" dirty="0"/>
              <a:t>Why can’t we just use a function?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Combining NN results to determine overall compliance</a:t>
            </a:r>
          </a:p>
        </p:txBody>
      </p:sp>
    </p:spTree>
    <p:extLst>
      <p:ext uri="{BB962C8B-B14F-4D97-AF65-F5344CB8AC3E}">
        <p14:creationId xmlns:p14="http://schemas.microsoft.com/office/powerpoint/2010/main" val="129815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57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155</Words>
  <Application>Microsoft Office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1_Office Theme</vt:lpstr>
      <vt:lpstr>A Neural Network Approach  for Determining Compliance with the  GAO AI Accountability Framework</vt:lpstr>
      <vt:lpstr>Overview</vt:lpstr>
      <vt:lpstr>The GAO AI Accountability Framework Overview</vt:lpstr>
      <vt:lpstr>Framework Areas</vt:lpstr>
      <vt:lpstr>Proposed Solution</vt:lpstr>
      <vt:lpstr>Neural Network Approach</vt:lpstr>
      <vt:lpstr>Combining NN results to determine overall compliance</vt:lpstr>
      <vt:lpstr>Example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Quirolgico, Stephen</cp:lastModifiedBy>
  <cp:revision>42</cp:revision>
  <cp:lastPrinted>2019-05-30T17:08:06Z</cp:lastPrinted>
  <dcterms:created xsi:type="dcterms:W3CDTF">2017-09-18T18:19:10Z</dcterms:created>
  <dcterms:modified xsi:type="dcterms:W3CDTF">2023-07-12T20:03:23Z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