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7"/>
  </p:notesMasterIdLst>
  <p:handoutMasterIdLst>
    <p:handoutMasterId r:id="rId18"/>
  </p:handoutMasterIdLst>
  <p:sldIdLst>
    <p:sldId id="294" r:id="rId5"/>
    <p:sldId id="311" r:id="rId6"/>
    <p:sldId id="295" r:id="rId7"/>
    <p:sldId id="312" r:id="rId8"/>
    <p:sldId id="297" r:id="rId9"/>
    <p:sldId id="307" r:id="rId10"/>
    <p:sldId id="310" r:id="rId11"/>
    <p:sldId id="308" r:id="rId12"/>
    <p:sldId id="304" r:id="rId13"/>
    <p:sldId id="309" r:id="rId14"/>
    <p:sldId id="296" r:id="rId15"/>
    <p:sldId id="301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4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21,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data, neural network architecture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107605" y="2657832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87944" y="1057394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Hierarchical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866253" y="848347"/>
            <a:ext cx="2069452" cy="73258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5652218" y="848349"/>
            <a:ext cx="2248208" cy="732586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776875" y="3479904"/>
            <a:ext cx="2248207" cy="73258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5652218" y="3479904"/>
            <a:ext cx="2248207" cy="73258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1867337" y="856051"/>
            <a:ext cx="153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2058290" y="28228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1.2.1 = Score 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2052026" y="2348892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1.1.3 = Score 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2045127" y="1811153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1.1.2 = Score 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2050089" y="1351570"/>
            <a:ext cx="1186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1.1.1 = Score 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324499" y="2510957"/>
            <a:ext cx="287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Framework 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471186" y="1459292"/>
            <a:ext cx="721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cxnSpLocks/>
            <a:stCxn id="35" idx="6"/>
            <a:endCxn id="126" idx="2"/>
          </p:cNvCxnSpPr>
          <p:nvPr/>
        </p:nvCxnSpPr>
        <p:spPr>
          <a:xfrm>
            <a:off x="3475718" y="1931159"/>
            <a:ext cx="714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141" idx="2"/>
          </p:cNvCxnSpPr>
          <p:nvPr/>
        </p:nvCxnSpPr>
        <p:spPr>
          <a:xfrm>
            <a:off x="3468841" y="2456615"/>
            <a:ext cx="721295" cy="3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cxnSpLocks/>
            <a:stCxn id="37" idx="6"/>
            <a:endCxn id="105" idx="2"/>
          </p:cNvCxnSpPr>
          <p:nvPr/>
        </p:nvCxnSpPr>
        <p:spPr>
          <a:xfrm flipV="1">
            <a:off x="3461565" y="2930569"/>
            <a:ext cx="734404" cy="2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>
            <a:off x="3472305" y="3390495"/>
            <a:ext cx="72244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10181" y="1355449"/>
            <a:ext cx="742493" cy="127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173" idx="6"/>
            <a:endCxn id="45" idx="2"/>
          </p:cNvCxnSpPr>
          <p:nvPr/>
        </p:nvCxnSpPr>
        <p:spPr>
          <a:xfrm flipV="1">
            <a:off x="5218977" y="2634069"/>
            <a:ext cx="733697" cy="1386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6143422" y="2634068"/>
            <a:ext cx="181077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4383263" y="1355449"/>
            <a:ext cx="636170" cy="103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75241" y="4079502"/>
            <a:ext cx="714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273033" y="341375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2"/>
          </p:cNvCxnSpPr>
          <p:nvPr/>
        </p:nvCxnSpPr>
        <p:spPr>
          <a:xfrm>
            <a:off x="5213824" y="1613407"/>
            <a:ext cx="738850" cy="10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2"/>
          </p:cNvCxnSpPr>
          <p:nvPr/>
        </p:nvCxnSpPr>
        <p:spPr>
          <a:xfrm>
            <a:off x="5215519" y="1832283"/>
            <a:ext cx="737155" cy="801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2"/>
          </p:cNvCxnSpPr>
          <p:nvPr/>
        </p:nvCxnSpPr>
        <p:spPr>
          <a:xfrm>
            <a:off x="5216633" y="2085596"/>
            <a:ext cx="736041" cy="548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2"/>
          </p:cNvCxnSpPr>
          <p:nvPr/>
        </p:nvCxnSpPr>
        <p:spPr>
          <a:xfrm flipV="1">
            <a:off x="5221087" y="2634069"/>
            <a:ext cx="731587" cy="6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2"/>
          </p:cNvCxnSpPr>
          <p:nvPr/>
        </p:nvCxnSpPr>
        <p:spPr>
          <a:xfrm flipV="1">
            <a:off x="5218976" y="2634069"/>
            <a:ext cx="733698" cy="160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DA0E5-2DD4-4CA2-B2AC-B6FAF24E212F}"/>
              </a:ext>
            </a:extLst>
          </p:cNvPr>
          <p:cNvCxnSpPr>
            <a:cxnSpLocks/>
            <a:stCxn id="5" idx="6"/>
            <a:endCxn id="126" idx="2"/>
          </p:cNvCxnSpPr>
          <p:nvPr/>
        </p:nvCxnSpPr>
        <p:spPr>
          <a:xfrm>
            <a:off x="3471186" y="1459292"/>
            <a:ext cx="718950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E81A8-E521-41DA-BB3F-2BA2FC32BDA4}"/>
              </a:ext>
            </a:extLst>
          </p:cNvPr>
          <p:cNvCxnSpPr>
            <a:cxnSpLocks/>
            <a:stCxn id="5" idx="6"/>
            <a:endCxn id="141" idx="2"/>
          </p:cNvCxnSpPr>
          <p:nvPr/>
        </p:nvCxnSpPr>
        <p:spPr>
          <a:xfrm>
            <a:off x="3471186" y="1459292"/>
            <a:ext cx="718950" cy="100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3E7CAD-D7AE-4217-B954-A8AB8E0E0B96}"/>
              </a:ext>
            </a:extLst>
          </p:cNvPr>
          <p:cNvCxnSpPr>
            <a:cxnSpLocks/>
            <a:stCxn id="5" idx="6"/>
            <a:endCxn id="105" idx="2"/>
          </p:cNvCxnSpPr>
          <p:nvPr/>
        </p:nvCxnSpPr>
        <p:spPr>
          <a:xfrm>
            <a:off x="3471186" y="1459292"/>
            <a:ext cx="724783" cy="1471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4C097C-DD33-4910-A647-15A8CF9B7F30}"/>
              </a:ext>
            </a:extLst>
          </p:cNvPr>
          <p:cNvCxnSpPr>
            <a:cxnSpLocks/>
            <a:stCxn id="5" idx="6"/>
            <a:endCxn id="127" idx="2"/>
          </p:cNvCxnSpPr>
          <p:nvPr/>
        </p:nvCxnSpPr>
        <p:spPr>
          <a:xfrm>
            <a:off x="3471186" y="1459292"/>
            <a:ext cx="723568" cy="193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7F744-A1EF-43FB-9F74-546FD74BD3F9}"/>
              </a:ext>
            </a:extLst>
          </p:cNvPr>
          <p:cNvCxnSpPr>
            <a:cxnSpLocks/>
            <a:stCxn id="5" idx="6"/>
            <a:endCxn id="159" idx="2"/>
          </p:cNvCxnSpPr>
          <p:nvPr/>
        </p:nvCxnSpPr>
        <p:spPr>
          <a:xfrm>
            <a:off x="3471186" y="1459292"/>
            <a:ext cx="718950" cy="2620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BAD923-5D85-4AEA-A116-91AAF11726D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475718" y="1459292"/>
            <a:ext cx="716797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2854FE-FFDB-41E2-90BB-36D2A552904B}"/>
              </a:ext>
            </a:extLst>
          </p:cNvPr>
          <p:cNvCxnSpPr>
            <a:cxnSpLocks/>
            <a:stCxn id="35" idx="6"/>
            <a:endCxn id="141" idx="2"/>
          </p:cNvCxnSpPr>
          <p:nvPr/>
        </p:nvCxnSpPr>
        <p:spPr>
          <a:xfrm>
            <a:off x="3475718" y="1931159"/>
            <a:ext cx="714418" cy="52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7BEAF8-6F29-4AA9-9F07-2C9B7CC136F2}"/>
              </a:ext>
            </a:extLst>
          </p:cNvPr>
          <p:cNvCxnSpPr>
            <a:cxnSpLocks/>
            <a:stCxn id="35" idx="6"/>
            <a:endCxn id="105" idx="2"/>
          </p:cNvCxnSpPr>
          <p:nvPr/>
        </p:nvCxnSpPr>
        <p:spPr>
          <a:xfrm>
            <a:off x="3475718" y="1931159"/>
            <a:ext cx="720251" cy="999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D9D24-44CA-4EAA-8FB4-617EBF5F3D97}"/>
              </a:ext>
            </a:extLst>
          </p:cNvPr>
          <p:cNvCxnSpPr>
            <a:cxnSpLocks/>
            <a:stCxn id="35" idx="6"/>
            <a:endCxn id="127" idx="2"/>
          </p:cNvCxnSpPr>
          <p:nvPr/>
        </p:nvCxnSpPr>
        <p:spPr>
          <a:xfrm>
            <a:off x="3475718" y="1931159"/>
            <a:ext cx="719036" cy="145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A334D-63C1-4DDE-B2E9-57B327978060}"/>
              </a:ext>
            </a:extLst>
          </p:cNvPr>
          <p:cNvCxnSpPr>
            <a:cxnSpLocks/>
            <a:stCxn id="35" idx="6"/>
            <a:endCxn id="159" idx="2"/>
          </p:cNvCxnSpPr>
          <p:nvPr/>
        </p:nvCxnSpPr>
        <p:spPr>
          <a:xfrm>
            <a:off x="3475718" y="1931159"/>
            <a:ext cx="714418" cy="2148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62F36-AB99-452A-92C8-C922F77BBA82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468841" y="1459292"/>
            <a:ext cx="723674" cy="99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6C38E8-59B2-4BC9-86F6-21E1B60CAC3F}"/>
              </a:ext>
            </a:extLst>
          </p:cNvPr>
          <p:cNvCxnSpPr>
            <a:cxnSpLocks/>
            <a:stCxn id="36" idx="6"/>
            <a:endCxn id="126" idx="2"/>
          </p:cNvCxnSpPr>
          <p:nvPr/>
        </p:nvCxnSpPr>
        <p:spPr>
          <a:xfrm flipV="1">
            <a:off x="3468841" y="1931159"/>
            <a:ext cx="721295" cy="52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7FE8C0-A2DC-4121-B9AC-1987E9BC0469}"/>
              </a:ext>
            </a:extLst>
          </p:cNvPr>
          <p:cNvCxnSpPr>
            <a:cxnSpLocks/>
            <a:stCxn id="36" idx="6"/>
            <a:endCxn id="105" idx="2"/>
          </p:cNvCxnSpPr>
          <p:nvPr/>
        </p:nvCxnSpPr>
        <p:spPr>
          <a:xfrm>
            <a:off x="3468841" y="2456615"/>
            <a:ext cx="727128" cy="473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878C74-D607-4808-A1EF-73F87D35E834}"/>
              </a:ext>
            </a:extLst>
          </p:cNvPr>
          <p:cNvCxnSpPr>
            <a:cxnSpLocks/>
            <a:stCxn id="36" idx="6"/>
            <a:endCxn id="127" idx="2"/>
          </p:cNvCxnSpPr>
          <p:nvPr/>
        </p:nvCxnSpPr>
        <p:spPr>
          <a:xfrm>
            <a:off x="3468841" y="2456615"/>
            <a:ext cx="725913" cy="93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536D65-5ECB-4C60-9128-C8C7C7028018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3484345" y="2473693"/>
            <a:ext cx="705791" cy="160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41987B-7A85-4265-8277-2DBD8ACD0756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 flipV="1">
            <a:off x="3461565" y="1459292"/>
            <a:ext cx="730950" cy="1474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297709-9EE9-4B11-8189-07DBFE45D7AE}"/>
              </a:ext>
            </a:extLst>
          </p:cNvPr>
          <p:cNvCxnSpPr>
            <a:cxnSpLocks/>
            <a:stCxn id="37" idx="6"/>
            <a:endCxn id="126" idx="2"/>
          </p:cNvCxnSpPr>
          <p:nvPr/>
        </p:nvCxnSpPr>
        <p:spPr>
          <a:xfrm flipV="1">
            <a:off x="3461565" y="1931159"/>
            <a:ext cx="728571" cy="100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BA6B6A-723F-453B-A228-83067BA01290}"/>
              </a:ext>
            </a:extLst>
          </p:cNvPr>
          <p:cNvCxnSpPr>
            <a:cxnSpLocks/>
            <a:stCxn id="37" idx="6"/>
            <a:endCxn id="141" idx="2"/>
          </p:cNvCxnSpPr>
          <p:nvPr/>
        </p:nvCxnSpPr>
        <p:spPr>
          <a:xfrm flipV="1">
            <a:off x="3461565" y="2459907"/>
            <a:ext cx="728571" cy="47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8CFEB5-E4CF-4D4C-A8D0-D72E690B0177}"/>
              </a:ext>
            </a:extLst>
          </p:cNvPr>
          <p:cNvCxnSpPr>
            <a:cxnSpLocks/>
            <a:stCxn id="37" idx="6"/>
            <a:endCxn id="127" idx="2"/>
          </p:cNvCxnSpPr>
          <p:nvPr/>
        </p:nvCxnSpPr>
        <p:spPr>
          <a:xfrm>
            <a:off x="3461565" y="2933443"/>
            <a:ext cx="733189" cy="45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F6E746-269E-4080-B02C-309A55E5B6A0}"/>
              </a:ext>
            </a:extLst>
          </p:cNvPr>
          <p:cNvCxnSpPr>
            <a:cxnSpLocks/>
            <a:stCxn id="37" idx="6"/>
            <a:endCxn id="159" idx="2"/>
          </p:cNvCxnSpPr>
          <p:nvPr/>
        </p:nvCxnSpPr>
        <p:spPr>
          <a:xfrm>
            <a:off x="3461565" y="2933443"/>
            <a:ext cx="728571" cy="114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A4DC34-6C0C-41CC-A236-FB0BBE81399C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3472305" y="1459292"/>
            <a:ext cx="720210" cy="1931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7CF032-BC6F-4D48-B502-E6DC29DC1458}"/>
              </a:ext>
            </a:extLst>
          </p:cNvPr>
          <p:cNvCxnSpPr>
            <a:cxnSpLocks/>
            <a:stCxn id="38" idx="6"/>
            <a:endCxn id="126" idx="2"/>
          </p:cNvCxnSpPr>
          <p:nvPr/>
        </p:nvCxnSpPr>
        <p:spPr>
          <a:xfrm flipV="1">
            <a:off x="3472305" y="1931159"/>
            <a:ext cx="717831" cy="145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74278A-3F6A-478F-8125-BA117DB842E8}"/>
              </a:ext>
            </a:extLst>
          </p:cNvPr>
          <p:cNvCxnSpPr>
            <a:cxnSpLocks/>
            <a:stCxn id="38" idx="6"/>
            <a:endCxn id="141" idx="2"/>
          </p:cNvCxnSpPr>
          <p:nvPr/>
        </p:nvCxnSpPr>
        <p:spPr>
          <a:xfrm flipV="1">
            <a:off x="3472305" y="2459907"/>
            <a:ext cx="717831" cy="9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EF95F8-FC68-43DA-B42D-5516843037C8}"/>
              </a:ext>
            </a:extLst>
          </p:cNvPr>
          <p:cNvCxnSpPr>
            <a:cxnSpLocks/>
            <a:stCxn id="38" idx="6"/>
            <a:endCxn id="105" idx="2"/>
          </p:cNvCxnSpPr>
          <p:nvPr/>
        </p:nvCxnSpPr>
        <p:spPr>
          <a:xfrm flipV="1">
            <a:off x="3472305" y="2930569"/>
            <a:ext cx="723664" cy="459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4DD8FB-3677-4DBB-9111-94778AD76845}"/>
              </a:ext>
            </a:extLst>
          </p:cNvPr>
          <p:cNvCxnSpPr>
            <a:cxnSpLocks/>
            <a:stCxn id="38" idx="6"/>
            <a:endCxn id="159" idx="2"/>
          </p:cNvCxnSpPr>
          <p:nvPr/>
        </p:nvCxnSpPr>
        <p:spPr>
          <a:xfrm>
            <a:off x="3472305" y="3390495"/>
            <a:ext cx="717831" cy="689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6E47BC-3BB5-4F65-AB92-C83BF567CFD9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478440"/>
            <a:ext cx="700198" cy="260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6886DB-07F7-4E88-951A-B1F01B2098A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921203"/>
            <a:ext cx="698273" cy="215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7B5BA38-887C-41B4-A778-2CCF84D6A041}"/>
              </a:ext>
            </a:extLst>
          </p:cNvPr>
          <p:cNvCxnSpPr>
            <a:cxnSpLocks/>
            <a:stCxn id="41" idx="6"/>
            <a:endCxn id="141" idx="2"/>
          </p:cNvCxnSpPr>
          <p:nvPr/>
        </p:nvCxnSpPr>
        <p:spPr>
          <a:xfrm flipV="1">
            <a:off x="3475241" y="2459907"/>
            <a:ext cx="714895" cy="1619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7C2567-1464-4629-9B07-479E36D77946}"/>
              </a:ext>
            </a:extLst>
          </p:cNvPr>
          <p:cNvCxnSpPr>
            <a:cxnSpLocks/>
            <a:stCxn id="41" idx="6"/>
            <a:endCxn id="105" idx="2"/>
          </p:cNvCxnSpPr>
          <p:nvPr/>
        </p:nvCxnSpPr>
        <p:spPr>
          <a:xfrm flipV="1">
            <a:off x="3475241" y="2930569"/>
            <a:ext cx="720728" cy="1148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6B690B-4F2B-46F3-B6B8-634D59227099}"/>
              </a:ext>
            </a:extLst>
          </p:cNvPr>
          <p:cNvCxnSpPr>
            <a:cxnSpLocks/>
            <a:stCxn id="41" idx="6"/>
            <a:endCxn id="127" idx="2"/>
          </p:cNvCxnSpPr>
          <p:nvPr/>
        </p:nvCxnSpPr>
        <p:spPr>
          <a:xfrm flipV="1">
            <a:off x="3475241" y="3390496"/>
            <a:ext cx="719513" cy="68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3280438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3284970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3278093" y="236268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3270817" y="2839508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3281557" y="329656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3284493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2727A1D-C626-44C0-9626-DC8B749AA590}"/>
              </a:ext>
            </a:extLst>
          </p:cNvPr>
          <p:cNvCxnSpPr>
            <a:cxnSpLocks/>
            <a:stCxn id="34" idx="6"/>
            <a:endCxn id="166" idx="2"/>
          </p:cNvCxnSpPr>
          <p:nvPr/>
        </p:nvCxnSpPr>
        <p:spPr>
          <a:xfrm>
            <a:off x="4383263" y="1459292"/>
            <a:ext cx="651179" cy="37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DB8005E-3B27-4FEC-95BE-A641FB9ECFF7}"/>
              </a:ext>
            </a:extLst>
          </p:cNvPr>
          <p:cNvCxnSpPr>
            <a:cxnSpLocks/>
            <a:stCxn id="34" idx="6"/>
            <a:endCxn id="167" idx="2"/>
          </p:cNvCxnSpPr>
          <p:nvPr/>
        </p:nvCxnSpPr>
        <p:spPr>
          <a:xfrm>
            <a:off x="4383263" y="1459292"/>
            <a:ext cx="652293" cy="62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4AB72B4-D8BB-487F-B5BA-2E532C97B428}"/>
              </a:ext>
            </a:extLst>
          </p:cNvPr>
          <p:cNvCxnSpPr>
            <a:cxnSpLocks/>
            <a:stCxn id="34" idx="6"/>
            <a:endCxn id="168" idx="2"/>
          </p:cNvCxnSpPr>
          <p:nvPr/>
        </p:nvCxnSpPr>
        <p:spPr>
          <a:xfrm>
            <a:off x="4383263" y="1459292"/>
            <a:ext cx="647719" cy="906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08217D2-4FD5-4917-9E54-06508C0BF39E}"/>
              </a:ext>
            </a:extLst>
          </p:cNvPr>
          <p:cNvCxnSpPr>
            <a:cxnSpLocks/>
            <a:stCxn id="34" idx="6"/>
            <a:endCxn id="169" idx="2"/>
          </p:cNvCxnSpPr>
          <p:nvPr/>
        </p:nvCxnSpPr>
        <p:spPr>
          <a:xfrm>
            <a:off x="4383263" y="1459292"/>
            <a:ext cx="645593" cy="1153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120C584-0762-4476-95D6-9152EB7E71B9}"/>
              </a:ext>
            </a:extLst>
          </p:cNvPr>
          <p:cNvCxnSpPr>
            <a:cxnSpLocks/>
            <a:stCxn id="34" idx="6"/>
            <a:endCxn id="118" idx="2"/>
          </p:cNvCxnSpPr>
          <p:nvPr/>
        </p:nvCxnSpPr>
        <p:spPr>
          <a:xfrm>
            <a:off x="4383263" y="1459292"/>
            <a:ext cx="645315" cy="1378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679B11F-6A4C-4E46-97C1-B121EA4CA3DC}"/>
              </a:ext>
            </a:extLst>
          </p:cNvPr>
          <p:cNvCxnSpPr>
            <a:cxnSpLocks/>
            <a:stCxn id="34" idx="6"/>
            <a:endCxn id="170" idx="2"/>
          </p:cNvCxnSpPr>
          <p:nvPr/>
        </p:nvCxnSpPr>
        <p:spPr>
          <a:xfrm>
            <a:off x="4383263" y="1459292"/>
            <a:ext cx="645315" cy="163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A21F844-103A-48DF-992C-04C357AA2742}"/>
              </a:ext>
            </a:extLst>
          </p:cNvPr>
          <p:cNvCxnSpPr>
            <a:cxnSpLocks/>
            <a:stCxn id="34" idx="6"/>
            <a:endCxn id="171" idx="2"/>
          </p:cNvCxnSpPr>
          <p:nvPr/>
        </p:nvCxnSpPr>
        <p:spPr>
          <a:xfrm>
            <a:off x="4383263" y="1459292"/>
            <a:ext cx="656747" cy="1868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6E25DF-7FE5-42C7-8B32-A2E5589E21FF}"/>
              </a:ext>
            </a:extLst>
          </p:cNvPr>
          <p:cNvCxnSpPr>
            <a:cxnSpLocks/>
            <a:stCxn id="34" idx="6"/>
            <a:endCxn id="173" idx="2"/>
          </p:cNvCxnSpPr>
          <p:nvPr/>
        </p:nvCxnSpPr>
        <p:spPr>
          <a:xfrm>
            <a:off x="4383263" y="1459292"/>
            <a:ext cx="654637" cy="2561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23BDA1-5833-4725-B566-0C22F3E77C4E}"/>
              </a:ext>
            </a:extLst>
          </p:cNvPr>
          <p:cNvCxnSpPr>
            <a:cxnSpLocks/>
            <a:stCxn id="34" idx="6"/>
            <a:endCxn id="175" idx="2"/>
          </p:cNvCxnSpPr>
          <p:nvPr/>
        </p:nvCxnSpPr>
        <p:spPr>
          <a:xfrm>
            <a:off x="4383263" y="1459292"/>
            <a:ext cx="654636" cy="27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B3EE9-9BB6-4472-B40C-AF5DD6D0D571}"/>
              </a:ext>
            </a:extLst>
          </p:cNvPr>
          <p:cNvCxnSpPr>
            <a:cxnSpLocks/>
            <a:stCxn id="126" idx="6"/>
            <a:endCxn id="42" idx="2"/>
          </p:cNvCxnSpPr>
          <p:nvPr/>
        </p:nvCxnSpPr>
        <p:spPr>
          <a:xfrm flipV="1">
            <a:off x="4380884" y="1355449"/>
            <a:ext cx="638549" cy="575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8CAA41-92A3-4EAF-9EBE-B330703A70CE}"/>
              </a:ext>
            </a:extLst>
          </p:cNvPr>
          <p:cNvCxnSpPr>
            <a:cxnSpLocks/>
            <a:stCxn id="126" idx="6"/>
            <a:endCxn id="165" idx="2"/>
          </p:cNvCxnSpPr>
          <p:nvPr/>
        </p:nvCxnSpPr>
        <p:spPr>
          <a:xfrm flipV="1">
            <a:off x="4380884" y="1613407"/>
            <a:ext cx="651863" cy="317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739D5C7-EB9E-452D-ADEA-C8A1297CCBD7}"/>
              </a:ext>
            </a:extLst>
          </p:cNvPr>
          <p:cNvCxnSpPr>
            <a:cxnSpLocks/>
            <a:stCxn id="126" idx="6"/>
            <a:endCxn id="168" idx="2"/>
          </p:cNvCxnSpPr>
          <p:nvPr/>
        </p:nvCxnSpPr>
        <p:spPr>
          <a:xfrm>
            <a:off x="4380884" y="1931159"/>
            <a:ext cx="650098" cy="434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B32CB3-74C6-4FCE-AC4B-30A94927B6AF}"/>
              </a:ext>
            </a:extLst>
          </p:cNvPr>
          <p:cNvCxnSpPr>
            <a:cxnSpLocks/>
            <a:stCxn id="126" idx="6"/>
            <a:endCxn id="169" idx="2"/>
          </p:cNvCxnSpPr>
          <p:nvPr/>
        </p:nvCxnSpPr>
        <p:spPr>
          <a:xfrm>
            <a:off x="4380884" y="1931159"/>
            <a:ext cx="647972" cy="681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56BEF8-8448-4EB3-B31C-76104A19B946}"/>
              </a:ext>
            </a:extLst>
          </p:cNvPr>
          <p:cNvCxnSpPr>
            <a:cxnSpLocks/>
            <a:stCxn id="126" idx="6"/>
            <a:endCxn id="118" idx="2"/>
          </p:cNvCxnSpPr>
          <p:nvPr/>
        </p:nvCxnSpPr>
        <p:spPr>
          <a:xfrm>
            <a:off x="4380884" y="1931159"/>
            <a:ext cx="647694" cy="906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A356EF-A968-4566-96F1-7A97CEA68BF2}"/>
              </a:ext>
            </a:extLst>
          </p:cNvPr>
          <p:cNvCxnSpPr>
            <a:cxnSpLocks/>
            <a:stCxn id="126" idx="6"/>
            <a:endCxn id="170" idx="2"/>
          </p:cNvCxnSpPr>
          <p:nvPr/>
        </p:nvCxnSpPr>
        <p:spPr>
          <a:xfrm>
            <a:off x="4380884" y="1931159"/>
            <a:ext cx="647694" cy="1167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4CCE69-5EEC-4C93-B2E8-3C0AB840285C}"/>
              </a:ext>
            </a:extLst>
          </p:cNvPr>
          <p:cNvCxnSpPr>
            <a:cxnSpLocks/>
            <a:stCxn id="126" idx="6"/>
            <a:endCxn id="171" idx="2"/>
          </p:cNvCxnSpPr>
          <p:nvPr/>
        </p:nvCxnSpPr>
        <p:spPr>
          <a:xfrm>
            <a:off x="4380884" y="1931159"/>
            <a:ext cx="659126" cy="139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78A3AA8-AA30-4E5D-801F-7316CC408091}"/>
              </a:ext>
            </a:extLst>
          </p:cNvPr>
          <p:cNvSpPr txBox="1"/>
          <p:nvPr/>
        </p:nvSpPr>
        <p:spPr>
          <a:xfrm>
            <a:off x="4188248" y="340723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95C0E16-10AF-4028-80E2-E59F5DD4529D}"/>
              </a:ext>
            </a:extLst>
          </p:cNvPr>
          <p:cNvSpPr txBox="1"/>
          <p:nvPr/>
        </p:nvSpPr>
        <p:spPr>
          <a:xfrm>
            <a:off x="5018698" y="3406423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82DEBE-2478-4A10-A22D-ACA3C4D18C45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4380884" y="1355449"/>
            <a:ext cx="638549" cy="110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ED794E9-5A61-4285-A694-F14FE091277B}"/>
              </a:ext>
            </a:extLst>
          </p:cNvPr>
          <p:cNvCxnSpPr>
            <a:cxnSpLocks/>
            <a:stCxn id="141" idx="6"/>
            <a:endCxn id="165" idx="2"/>
          </p:cNvCxnSpPr>
          <p:nvPr/>
        </p:nvCxnSpPr>
        <p:spPr>
          <a:xfrm flipV="1">
            <a:off x="4380884" y="1613407"/>
            <a:ext cx="651863" cy="846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5D5276-61A6-4B3E-BB5F-7946078FC275}"/>
              </a:ext>
            </a:extLst>
          </p:cNvPr>
          <p:cNvCxnSpPr>
            <a:cxnSpLocks/>
            <a:stCxn id="141" idx="6"/>
            <a:endCxn id="166" idx="2"/>
          </p:cNvCxnSpPr>
          <p:nvPr/>
        </p:nvCxnSpPr>
        <p:spPr>
          <a:xfrm flipV="1">
            <a:off x="4380884" y="1832283"/>
            <a:ext cx="653558" cy="62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904D041-608A-4059-B738-A07CA3770949}"/>
              </a:ext>
            </a:extLst>
          </p:cNvPr>
          <p:cNvCxnSpPr>
            <a:cxnSpLocks/>
            <a:stCxn id="141" idx="6"/>
            <a:endCxn id="167" idx="2"/>
          </p:cNvCxnSpPr>
          <p:nvPr/>
        </p:nvCxnSpPr>
        <p:spPr>
          <a:xfrm flipV="1">
            <a:off x="4380884" y="2085596"/>
            <a:ext cx="654672" cy="374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5479FF2-E093-432C-8EE9-D6EA025FB997}"/>
              </a:ext>
            </a:extLst>
          </p:cNvPr>
          <p:cNvCxnSpPr>
            <a:cxnSpLocks/>
            <a:stCxn id="141" idx="6"/>
            <a:endCxn id="118" idx="2"/>
          </p:cNvCxnSpPr>
          <p:nvPr/>
        </p:nvCxnSpPr>
        <p:spPr>
          <a:xfrm>
            <a:off x="4380884" y="2459907"/>
            <a:ext cx="647694" cy="37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446501-BF4C-4530-99E1-BC4897482B0D}"/>
              </a:ext>
            </a:extLst>
          </p:cNvPr>
          <p:cNvCxnSpPr>
            <a:cxnSpLocks/>
            <a:stCxn id="141" idx="6"/>
            <a:endCxn id="170" idx="2"/>
          </p:cNvCxnSpPr>
          <p:nvPr/>
        </p:nvCxnSpPr>
        <p:spPr>
          <a:xfrm>
            <a:off x="4380884" y="2459907"/>
            <a:ext cx="647694" cy="63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4389274-99FC-4C59-BAB5-0539EF5F8340}"/>
              </a:ext>
            </a:extLst>
          </p:cNvPr>
          <p:cNvCxnSpPr>
            <a:cxnSpLocks/>
            <a:stCxn id="141" idx="6"/>
            <a:endCxn id="171" idx="2"/>
          </p:cNvCxnSpPr>
          <p:nvPr/>
        </p:nvCxnSpPr>
        <p:spPr>
          <a:xfrm>
            <a:off x="4380884" y="2459907"/>
            <a:ext cx="659126" cy="86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64DC226-CD89-4EA1-85FA-7F680F86DDD5}"/>
              </a:ext>
            </a:extLst>
          </p:cNvPr>
          <p:cNvCxnSpPr>
            <a:cxnSpLocks/>
            <a:stCxn id="141" idx="6"/>
            <a:endCxn id="173" idx="2"/>
          </p:cNvCxnSpPr>
          <p:nvPr/>
        </p:nvCxnSpPr>
        <p:spPr>
          <a:xfrm>
            <a:off x="4380884" y="2459907"/>
            <a:ext cx="657016" cy="156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8CA579C-C298-4503-9138-5DA74E3EB072}"/>
              </a:ext>
            </a:extLst>
          </p:cNvPr>
          <p:cNvCxnSpPr>
            <a:cxnSpLocks/>
            <a:stCxn id="141" idx="6"/>
            <a:endCxn id="175" idx="2"/>
          </p:cNvCxnSpPr>
          <p:nvPr/>
        </p:nvCxnSpPr>
        <p:spPr>
          <a:xfrm>
            <a:off x="4380884" y="2459907"/>
            <a:ext cx="657015" cy="177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DFA51C4-D8E5-4DF2-85C3-7D00F5D583F5}"/>
              </a:ext>
            </a:extLst>
          </p:cNvPr>
          <p:cNvCxnSpPr>
            <a:cxnSpLocks/>
            <a:stCxn id="105" idx="6"/>
            <a:endCxn id="42" idx="2"/>
          </p:cNvCxnSpPr>
          <p:nvPr/>
        </p:nvCxnSpPr>
        <p:spPr>
          <a:xfrm flipV="1">
            <a:off x="4386717" y="1355449"/>
            <a:ext cx="632716" cy="157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031EBE-8D18-4E87-A0B3-182ABFFB2303}"/>
              </a:ext>
            </a:extLst>
          </p:cNvPr>
          <p:cNvCxnSpPr>
            <a:cxnSpLocks/>
            <a:stCxn id="105" idx="6"/>
            <a:endCxn id="165" idx="2"/>
          </p:cNvCxnSpPr>
          <p:nvPr/>
        </p:nvCxnSpPr>
        <p:spPr>
          <a:xfrm flipV="1">
            <a:off x="4386717" y="1613407"/>
            <a:ext cx="646030" cy="131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AFA12BC-B46B-4B6C-832D-4071DF76D69E}"/>
              </a:ext>
            </a:extLst>
          </p:cNvPr>
          <p:cNvCxnSpPr>
            <a:cxnSpLocks/>
            <a:stCxn id="105" idx="6"/>
            <a:endCxn id="166" idx="2"/>
          </p:cNvCxnSpPr>
          <p:nvPr/>
        </p:nvCxnSpPr>
        <p:spPr>
          <a:xfrm flipV="1">
            <a:off x="4386717" y="1832283"/>
            <a:ext cx="647725" cy="1098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E89B75D-5E3A-44E0-A53F-DDDF013331D4}"/>
              </a:ext>
            </a:extLst>
          </p:cNvPr>
          <p:cNvCxnSpPr>
            <a:cxnSpLocks/>
            <a:stCxn id="105" idx="6"/>
            <a:endCxn id="167" idx="2"/>
          </p:cNvCxnSpPr>
          <p:nvPr/>
        </p:nvCxnSpPr>
        <p:spPr>
          <a:xfrm flipV="1">
            <a:off x="4386717" y="2085596"/>
            <a:ext cx="648839" cy="844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ECCB24D-8E56-4345-AD81-0653B4721C34}"/>
              </a:ext>
            </a:extLst>
          </p:cNvPr>
          <p:cNvCxnSpPr>
            <a:cxnSpLocks/>
            <a:stCxn id="105" idx="6"/>
            <a:endCxn id="168" idx="2"/>
          </p:cNvCxnSpPr>
          <p:nvPr/>
        </p:nvCxnSpPr>
        <p:spPr>
          <a:xfrm flipV="1">
            <a:off x="4386717" y="2365973"/>
            <a:ext cx="644265" cy="564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E44E05-EC60-4B73-95BD-3E88AC928EB7}"/>
              </a:ext>
            </a:extLst>
          </p:cNvPr>
          <p:cNvCxnSpPr>
            <a:cxnSpLocks/>
            <a:stCxn id="105" idx="6"/>
            <a:endCxn id="169" idx="2"/>
          </p:cNvCxnSpPr>
          <p:nvPr/>
        </p:nvCxnSpPr>
        <p:spPr>
          <a:xfrm flipV="1">
            <a:off x="4386717" y="2613018"/>
            <a:ext cx="642139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D82934A-91EF-437D-8D28-268E7800209C}"/>
              </a:ext>
            </a:extLst>
          </p:cNvPr>
          <p:cNvCxnSpPr>
            <a:cxnSpLocks/>
            <a:stCxn id="105" idx="6"/>
            <a:endCxn id="171" idx="2"/>
          </p:cNvCxnSpPr>
          <p:nvPr/>
        </p:nvCxnSpPr>
        <p:spPr>
          <a:xfrm>
            <a:off x="4386717" y="2930569"/>
            <a:ext cx="653293" cy="39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BC6E0A-C0B2-4DA5-B029-A17ADE56B3FB}"/>
              </a:ext>
            </a:extLst>
          </p:cNvPr>
          <p:cNvCxnSpPr>
            <a:cxnSpLocks/>
            <a:stCxn id="105" idx="6"/>
            <a:endCxn id="173" idx="2"/>
          </p:cNvCxnSpPr>
          <p:nvPr/>
        </p:nvCxnSpPr>
        <p:spPr>
          <a:xfrm>
            <a:off x="4386717" y="2930569"/>
            <a:ext cx="651183" cy="1090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8DA7F-32D5-4D9B-A43B-68A3F3E03882}"/>
              </a:ext>
            </a:extLst>
          </p:cNvPr>
          <p:cNvCxnSpPr>
            <a:cxnSpLocks/>
            <a:stCxn id="105" idx="6"/>
            <a:endCxn id="175" idx="2"/>
          </p:cNvCxnSpPr>
          <p:nvPr/>
        </p:nvCxnSpPr>
        <p:spPr>
          <a:xfrm>
            <a:off x="4386717" y="2930569"/>
            <a:ext cx="651182" cy="1303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72E1C9E-7613-4D13-B9A8-B90F0F5205E2}"/>
              </a:ext>
            </a:extLst>
          </p:cNvPr>
          <p:cNvCxnSpPr>
            <a:cxnSpLocks/>
            <a:stCxn id="127" idx="6"/>
            <a:endCxn id="42" idx="2"/>
          </p:cNvCxnSpPr>
          <p:nvPr/>
        </p:nvCxnSpPr>
        <p:spPr>
          <a:xfrm flipV="1">
            <a:off x="4385502" y="1355449"/>
            <a:ext cx="633931" cy="2035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3BC5D-44C0-4F69-875B-242532232DBC}"/>
              </a:ext>
            </a:extLst>
          </p:cNvPr>
          <p:cNvCxnSpPr>
            <a:cxnSpLocks/>
            <a:stCxn id="127" idx="6"/>
            <a:endCxn id="165" idx="2"/>
          </p:cNvCxnSpPr>
          <p:nvPr/>
        </p:nvCxnSpPr>
        <p:spPr>
          <a:xfrm flipV="1">
            <a:off x="4385502" y="1613407"/>
            <a:ext cx="647245" cy="1777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8A846-D6DD-4B00-817C-BD30C7A42059}"/>
              </a:ext>
            </a:extLst>
          </p:cNvPr>
          <p:cNvCxnSpPr>
            <a:cxnSpLocks/>
            <a:stCxn id="127" idx="6"/>
          </p:cNvCxnSpPr>
          <p:nvPr/>
        </p:nvCxnSpPr>
        <p:spPr>
          <a:xfrm flipV="1">
            <a:off x="4385502" y="1845202"/>
            <a:ext cx="631397" cy="1545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52623F7-5B3C-4F31-AA22-77D01DBBAC0D}"/>
              </a:ext>
            </a:extLst>
          </p:cNvPr>
          <p:cNvCxnSpPr>
            <a:cxnSpLocks/>
            <a:stCxn id="127" idx="6"/>
            <a:endCxn id="167" idx="2"/>
          </p:cNvCxnSpPr>
          <p:nvPr/>
        </p:nvCxnSpPr>
        <p:spPr>
          <a:xfrm flipV="1">
            <a:off x="4385502" y="2085596"/>
            <a:ext cx="650054" cy="13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9AA699B-DD8D-44E9-BB1F-474D3163F6BF}"/>
              </a:ext>
            </a:extLst>
          </p:cNvPr>
          <p:cNvCxnSpPr>
            <a:cxnSpLocks/>
            <a:stCxn id="127" idx="6"/>
            <a:endCxn id="168" idx="2"/>
          </p:cNvCxnSpPr>
          <p:nvPr/>
        </p:nvCxnSpPr>
        <p:spPr>
          <a:xfrm flipV="1">
            <a:off x="4385502" y="2365973"/>
            <a:ext cx="645480" cy="1024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6073E67-3EB5-414D-AB5D-F916520A6F27}"/>
              </a:ext>
            </a:extLst>
          </p:cNvPr>
          <p:cNvCxnSpPr>
            <a:cxnSpLocks/>
            <a:stCxn id="127" idx="6"/>
            <a:endCxn id="169" idx="2"/>
          </p:cNvCxnSpPr>
          <p:nvPr/>
        </p:nvCxnSpPr>
        <p:spPr>
          <a:xfrm flipV="1">
            <a:off x="4385502" y="2613018"/>
            <a:ext cx="643354" cy="777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9ABFB11-BB43-40A2-B396-55DC37798D37}"/>
              </a:ext>
            </a:extLst>
          </p:cNvPr>
          <p:cNvCxnSpPr>
            <a:cxnSpLocks/>
            <a:stCxn id="127" idx="6"/>
            <a:endCxn id="118" idx="2"/>
          </p:cNvCxnSpPr>
          <p:nvPr/>
        </p:nvCxnSpPr>
        <p:spPr>
          <a:xfrm flipV="1">
            <a:off x="4385502" y="2837702"/>
            <a:ext cx="643076" cy="552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F866BEF-A968-43F9-8525-03CA2106856B}"/>
              </a:ext>
            </a:extLst>
          </p:cNvPr>
          <p:cNvCxnSpPr>
            <a:cxnSpLocks/>
            <a:stCxn id="127" idx="6"/>
            <a:endCxn id="170" idx="2"/>
          </p:cNvCxnSpPr>
          <p:nvPr/>
        </p:nvCxnSpPr>
        <p:spPr>
          <a:xfrm flipV="1">
            <a:off x="4385502" y="3098392"/>
            <a:ext cx="643076" cy="29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2CE193F-8C3B-4B65-B388-BA5C6B8471D8}"/>
              </a:ext>
            </a:extLst>
          </p:cNvPr>
          <p:cNvCxnSpPr>
            <a:cxnSpLocks/>
            <a:stCxn id="127" idx="6"/>
            <a:endCxn id="173" idx="2"/>
          </p:cNvCxnSpPr>
          <p:nvPr/>
        </p:nvCxnSpPr>
        <p:spPr>
          <a:xfrm>
            <a:off x="4385502" y="3390496"/>
            <a:ext cx="652398" cy="63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8BC0CC7-98EF-49D1-8168-33FEED3A4488}"/>
              </a:ext>
            </a:extLst>
          </p:cNvPr>
          <p:cNvCxnSpPr>
            <a:cxnSpLocks/>
            <a:stCxn id="127" idx="6"/>
            <a:endCxn id="175" idx="2"/>
          </p:cNvCxnSpPr>
          <p:nvPr/>
        </p:nvCxnSpPr>
        <p:spPr>
          <a:xfrm>
            <a:off x="4385502" y="3390496"/>
            <a:ext cx="652397" cy="843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3FA5D5-8EEC-4185-BCA5-05C6D993D97E}"/>
              </a:ext>
            </a:extLst>
          </p:cNvPr>
          <p:cNvCxnSpPr>
            <a:cxnSpLocks/>
            <a:stCxn id="159" idx="6"/>
            <a:endCxn id="42" idx="2"/>
          </p:cNvCxnSpPr>
          <p:nvPr/>
        </p:nvCxnSpPr>
        <p:spPr>
          <a:xfrm flipV="1">
            <a:off x="4380884" y="1355449"/>
            <a:ext cx="638549" cy="2724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42798204-0883-43BB-ABCF-F1C3E2DC5B8B}"/>
              </a:ext>
            </a:extLst>
          </p:cNvPr>
          <p:cNvCxnSpPr>
            <a:cxnSpLocks/>
            <a:stCxn id="159" idx="6"/>
            <a:endCxn id="165" idx="2"/>
          </p:cNvCxnSpPr>
          <p:nvPr/>
        </p:nvCxnSpPr>
        <p:spPr>
          <a:xfrm flipV="1">
            <a:off x="4380884" y="1613407"/>
            <a:ext cx="651863" cy="246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FA61D60-ADBA-4EB1-B6AE-6384CCC65859}"/>
              </a:ext>
            </a:extLst>
          </p:cNvPr>
          <p:cNvCxnSpPr>
            <a:cxnSpLocks/>
            <a:stCxn id="159" idx="6"/>
            <a:endCxn id="166" idx="2"/>
          </p:cNvCxnSpPr>
          <p:nvPr/>
        </p:nvCxnSpPr>
        <p:spPr>
          <a:xfrm flipV="1">
            <a:off x="4380884" y="1832283"/>
            <a:ext cx="653558" cy="22472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4AAE5EA-0BA5-4D4B-A2B1-2E48A0ABBFF1}"/>
              </a:ext>
            </a:extLst>
          </p:cNvPr>
          <p:cNvCxnSpPr>
            <a:cxnSpLocks/>
            <a:stCxn id="159" idx="6"/>
            <a:endCxn id="167" idx="2"/>
          </p:cNvCxnSpPr>
          <p:nvPr/>
        </p:nvCxnSpPr>
        <p:spPr>
          <a:xfrm flipV="1">
            <a:off x="4380884" y="2085596"/>
            <a:ext cx="654672" cy="1993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089D725-A025-4345-8C46-0445052DCE67}"/>
              </a:ext>
            </a:extLst>
          </p:cNvPr>
          <p:cNvCxnSpPr>
            <a:cxnSpLocks/>
            <a:stCxn id="159" idx="6"/>
            <a:endCxn id="168" idx="2"/>
          </p:cNvCxnSpPr>
          <p:nvPr/>
        </p:nvCxnSpPr>
        <p:spPr>
          <a:xfrm flipV="1">
            <a:off x="4380884" y="2365973"/>
            <a:ext cx="650098" cy="171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8A418CB-2B52-41AB-9133-4B2825515BC9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 flipV="1">
            <a:off x="4380884" y="2613018"/>
            <a:ext cx="647972" cy="14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0BCC1FE-557D-459F-B129-069741847F32}"/>
              </a:ext>
            </a:extLst>
          </p:cNvPr>
          <p:cNvCxnSpPr>
            <a:cxnSpLocks/>
            <a:stCxn id="159" idx="6"/>
            <a:endCxn id="118" idx="2"/>
          </p:cNvCxnSpPr>
          <p:nvPr/>
        </p:nvCxnSpPr>
        <p:spPr>
          <a:xfrm flipV="1">
            <a:off x="4380884" y="2837702"/>
            <a:ext cx="647694" cy="124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06D46EA-17EA-4A82-B818-490F39D6E4A3}"/>
              </a:ext>
            </a:extLst>
          </p:cNvPr>
          <p:cNvCxnSpPr>
            <a:cxnSpLocks/>
            <a:stCxn id="159" idx="6"/>
            <a:endCxn id="170" idx="2"/>
          </p:cNvCxnSpPr>
          <p:nvPr/>
        </p:nvCxnSpPr>
        <p:spPr>
          <a:xfrm flipV="1">
            <a:off x="4380884" y="3098392"/>
            <a:ext cx="647694" cy="981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3192BBB-E144-425C-99EE-977443B6E6C4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 flipV="1">
            <a:off x="4380884" y="3327823"/>
            <a:ext cx="659126" cy="75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5019433" y="126151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4192515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952674" y="25401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06" y="2817353"/>
            <a:ext cx="3021604" cy="1844422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865" y="715057"/>
            <a:ext cx="3021604" cy="20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17555</TotalTime>
  <Words>608</Words>
  <Application>Microsoft Macintosh PowerPoint</Application>
  <PresentationFormat>On-screen Show (16:9)</PresentationFormat>
  <Paragraphs>120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Example: Governance Framework</vt:lpstr>
      <vt:lpstr>Hierarchical Overview</vt:lpstr>
      <vt:lpstr>Neural Network Architecture (Governance)</vt:lpstr>
      <vt:lpstr>Concept of Operations</vt:lpstr>
      <vt:lpstr>Concept of Operations (cont.)</vt:lpstr>
      <vt:lpstr>Concept of Operations (cont.)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177</cp:revision>
  <cp:lastPrinted>2019-05-30T17:08:06Z</cp:lastPrinted>
  <dcterms:created xsi:type="dcterms:W3CDTF">2017-09-18T18:19:10Z</dcterms:created>
  <dcterms:modified xsi:type="dcterms:W3CDTF">2023-08-08T21:56:53Z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