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CHAAC UNIT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Rodney Sanchez and Trevor Sherrard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4400" y="659520"/>
            <a:ext cx="7314840" cy="33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16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</a:t>
            </a:r>
            <a:r>
              <a:rPr b="0" lang="en-US" sz="9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6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Flow Chart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Content Placeholder 3" descr=""/>
          <p:cNvPicPr/>
          <p:nvPr/>
        </p:nvPicPr>
        <p:blipFill>
          <a:blip r:embed="rId1"/>
          <a:stretch/>
        </p:blipFill>
        <p:spPr>
          <a:xfrm>
            <a:off x="0" y="1447920"/>
            <a:ext cx="8781480" cy="48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Ultrasonic 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Teensy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Raspberry 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H-Bridge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Sparkfun BME280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 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Phone charger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 and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71618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Detecting Weather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 of weather data gathering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Serial Communication between the Raspberry Pi and Teensy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Created a dataset of Rochester weather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Designed a multivariable logistic regression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Designed a “control and value” communication scheme used over XBEE wireless serial.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logistic regression?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was data moved from the controller to the Teensy to the Raspberry Pi?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Any Other 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restart="whenNotActive" nodeType="interactiveSeq" fill="hold">
                <p:childTnLst>
                  <p:par>
                    <p:cTn id="13" fill="hold"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LibreOffice/5.1.4.2$Linux_X86_64 LibreOffice_project/10m0$Build-2</Application>
  <Words>68</Words>
  <Paragraphs>28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2016-12-16T05:09:56Z</dcterms:created>
  <dc:creator>hivemind</dc:creator>
  <dc:description/>
  <dc:language>en-US</dc:language>
  <cp:lastModifiedBy/>
  <dcterms:modified xsi:type="dcterms:W3CDTF">2016-12-16T11:17:19Z</dcterms:modified>
  <cp:revision>27</cp:revision>
  <dc:subject/>
  <dc:title>The CHAAC UNIT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