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Titillium Web Light" panose="020B0604020202020204" charset="0"/>
      <p:regular r:id="rId27"/>
      <p:bold r:id="rId28"/>
      <p:italic r:id="rId29"/>
      <p:boldItalic r:id="rId30"/>
    </p:embeddedFont>
    <p:embeddedFont>
      <p:font typeface="Dosis Light" panose="020B0604020202020204" charset="0"/>
      <p:regular r:id="rId31"/>
      <p:bold r:id="rId32"/>
    </p:embeddedFont>
    <p:embeddedFont>
      <p:font typeface="Dosis" panose="020B0604020202020204" charset="0"/>
      <p:regular r:id="rId33"/>
      <p:bold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6DE798-B01E-4DA5-BFB8-034201549D2D}">
  <a:tblStyle styleId="{736DE798-B01E-4DA5-BFB8-034201549D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9" name="Shape 38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0" name="Shape 39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8" name="Shape 39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9" name="Shape 39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Shape 39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8" name="Shape 39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Shape 39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9" name="Shape 39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5" name="Shape 39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6" name="Shape 39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Shape 39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5" name="Shape 39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" name="Shape 39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3" name="Shape 39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9" name="Shape 39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0" name="Shape 39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6" name="Shape 39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7" name="Shape 39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Shape 39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Shape 3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Shape 38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Shape 3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1" name="Shape 39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2" name="Shape 39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9" name="Shape 39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0" name="Shape 39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7" name="Shape 39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8" name="Shape 39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4" name="Shape 40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5" name="Shape 40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Shape 40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Shape 40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5" name="Shape 38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6" name="Shape 38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Shape 38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4" name="Shape 38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6" name="Shape 38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7" name="Shape 38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3" name="Shape 38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8" name="Shape 38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9" name="Shape 38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5" name="Shape 38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6" name="Shape 38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Shape 38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3" name="Shape 38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Shape 323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Shape 3232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3" name="Shape 3233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4" name="Shape 3234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5" name="Shape 323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6" name="Shape 323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7" name="Shape 323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8" name="Shape 323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9" name="Shape 323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0" name="Shape 324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1" name="Shape 324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2" name="Shape 3242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3" name="Shape 3243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4" name="Shape 3244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5" name="Shape 324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6" name="Shape 324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7" name="Shape 324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8" name="Shape 324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9" name="Shape 324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0" name="Shape 325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1" name="Shape 325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2" name="Shape 3252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3" name="Shape 3253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4" name="Shape 3254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5" name="Shape 325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6" name="Shape 325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7" name="Shape 325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8" name="Shape 325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9" name="Shape 325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0" name="Shape 326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1" name="Shape 326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2" name="Shape 3262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3" name="Shape 3263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4" name="Shape 3264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5" name="Shape 326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6" name="Shape 326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7" name="Shape 326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8" name="Shape 326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9" name="Shape 326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0" name="Shape 327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1" name="Shape 327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2" name="Shape 3272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3" name="Shape 3273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4" name="Shape 3274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5" name="Shape 327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6" name="Shape 327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7" name="Shape 327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8" name="Shape 327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9" name="Shape 327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0" name="Shape 328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1" name="Shape 328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2" name="Shape 3282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89" name="Shape 328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Shape 329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1" name="Shape 329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8" name="Shape 333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9" name="Shape 333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0" name="Shape 334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8" name="Shape 334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9" name="Shape 334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0" name="Shape 335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1" name="Shape 335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52" name="Shape 3352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Shape 3353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9" name="Shape 337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0" name="Shape 338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1" name="Shape 338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2" name="Shape 3382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3" name="Shape 3383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4" name="Shape 3384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5" name="Shape 338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6" name="Shape 338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7" name="Shape 338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8" name="Shape 338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9" name="Shape 338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0" name="Shape 339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1" name="Shape 339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2" name="Shape 3392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3" name="Shape 3393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4" name="Shape 3394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5" name="Shape 339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6" name="Shape 339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1" name="Shape 340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2" name="Shape 3402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3" name="Shape 3403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4" name="Shape 3404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5" name="Shape 340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6" name="Shape 340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7" name="Shape 340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8" name="Shape 340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9" name="Shape 340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0" name="Shape 34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1" name="Shape 34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2" name="Shape 3412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3" name="Shape 3413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4" name="Shape 3414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5" name="Shape 341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6" name="Shape 341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7" name="Shape 341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8" name="Shape 341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9" name="Shape 341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0" name="Shape 342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1" name="Shape 342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2" name="Shape 3422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3" name="Shape 3423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4" name="Shape 3424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5" name="Shape 342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6" name="Shape 342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7" name="Shape 342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7" name="Shape 344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8" name="Shape 344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9" name="Shape 344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1" name="Shape 345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2" name="Shape 3452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3" name="Shape 3453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54" name="Shape 3454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Shape 345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6" name="Shape 345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7" name="Shape 345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8" name="Shape 345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9" name="Shape 345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0" name="Shape 346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1" name="Shape 346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2" name="Shape 3462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3" name="Shape 3463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4" name="Shape 3464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5" name="Shape 346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6" name="Shape 346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7" name="Shape 346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8" name="Shape 346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9" name="Shape 346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0" name="Shape 347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1" name="Shape 347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2" name="Shape 3472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3" name="Shape 3473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4" name="Shape 3474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5" name="Shape 347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6" name="Shape 347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7" name="Shape 347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8" name="Shape 347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9" name="Shape 347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0" name="Shape 348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1" name="Shape 348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2" name="Shape 3482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3" name="Shape 3483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4" name="Shape 3484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5" name="Shape 348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6" name="Shape 348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7" name="Shape 348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8" name="Shape 348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3" name="Shape 3503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4" name="Shape 3504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05" name="Shape 350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80BFB7"/>
                </a:solidFill>
              </a:rPr>
              <a:t>‹#›</a:t>
            </a:fld>
            <a:endParaRPr lang="en">
              <a:solidFill>
                <a:srgbClr val="80BFB7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Shape 3507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Shape 3508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9" name="Shape 3509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0" name="Shape 3510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1" name="Shape 3511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2" name="Shape 35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3" name="Shape 3513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4" name="Shape 3514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5" name="Shape 3515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6" name="Shape 3516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7" name="Shape 3517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8" name="Shape 3518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9" name="Shape 3519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0" name="Shape 3520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1" name="Shape 3521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2" name="Shape 352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3" name="Shape 3523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4" name="Shape 3524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5" name="Shape 3525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6" name="Shape 3526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7" name="Shape 3527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8" name="Shape 3528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9" name="Shape 3529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0" name="Shape 3530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1" name="Shape 3531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2" name="Shape 353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3" name="Shape 3533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4" name="Shape 3534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5" name="Shape 3535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6" name="Shape 3536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7" name="Shape 3537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8" name="Shape 3538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9" name="Shape 3539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0" name="Shape 3540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1" name="Shape 3541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2" name="Shape 354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3" name="Shape 3543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4" name="Shape 3544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5" name="Shape 3545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6" name="Shape 3546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7" name="Shape 3547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8" name="Shape 3548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9" name="Shape 3549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0" name="Shape 3550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1" name="Shape 3551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2" name="Shape 355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3" name="Shape 3553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4" name="Shape 3554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5" name="Shape 3555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6" name="Shape 3556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7" name="Shape 3557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8" name="Shape 3558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9" name="Shape 3559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0" name="Shape 3560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1" name="Shape 3561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2" name="Shape 356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3" name="Shape 3563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4" name="Shape 3564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5" name="Shape 3565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6" name="Shape 3566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7" name="Shape 3567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8" name="Shape 3568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9" name="Shape 3569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0" name="Shape 3570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1" name="Shape 3571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2" name="Shape 357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3" name="Shape 3573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4" name="Shape 3574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5" name="Shape 3575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6" name="Shape 3576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7" name="Shape 3577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8" name="Shape 3578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9" name="Shape 3579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0" name="Shape 3580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1" name="Shape 3581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2" name="Shape 358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3" name="Shape 3583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4" name="Shape 3584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5" name="Shape 3585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6" name="Shape 3586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7" name="Shape 3587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8" name="Shape 3588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9" name="Shape 3589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0" name="Shape 3590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1" name="Shape 3591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2" name="Shape 359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3" name="Shape 3593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4" name="Shape 3594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5" name="Shape 3595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6" name="Shape 3596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7" name="Shape 3597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8" name="Shape 3598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9" name="Shape 3599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0" name="Shape 3600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1" name="Shape 3601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2" name="Shape 360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3" name="Shape 3603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4" name="Shape 3604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5" name="Shape 3605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6" name="Shape 3606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7" name="Shape 3607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8" name="Shape 3608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9" name="Shape 3609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0" name="Shape 3610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1" name="Shape 3611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2" name="Shape 36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3" name="Shape 3613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4" name="Shape 3614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5" name="Shape 3615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6" name="Shape 3616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7" name="Shape 3617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8" name="Shape 3618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9" name="Shape 3619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0" name="Shape 3620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1" name="Shape 3621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2" name="Shape 362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3" name="Shape 3623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4" name="Shape 3624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5" name="Shape 3625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6" name="Shape 3626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7" name="Shape 3627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8" name="Shape 3628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9" name="Shape 3629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0" name="Shape 3630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1" name="Shape 3631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2" name="Shape 363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3" name="Shape 3633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4" name="Shape 3634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5" name="Shape 3635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6" name="Shape 3636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7" name="Shape 3637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8" name="Shape 3638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9" name="Shape 3639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0" name="Shape 3640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1" name="Shape 3641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2" name="Shape 364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3" name="Shape 3643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4" name="Shape 3644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5" name="Shape 3645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6" name="Shape 3646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7" name="Shape 3647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8" name="Shape 3648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9" name="Shape 3649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0" name="Shape 3650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1" name="Shape 3651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2" name="Shape 365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3" name="Shape 3653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4" name="Shape 3654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5" name="Shape 3655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6" name="Shape 3656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7" name="Shape 3657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8" name="Shape 3658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9" name="Shape 3659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0" name="Shape 3660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1" name="Shape 3661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2" name="Shape 366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3" name="Shape 3663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4" name="Shape 3664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5" name="Shape 3665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6" name="Shape 3666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7" name="Shape 3667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8" name="Shape 3668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69" name="Shape 3669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Shape 3670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1" name="Shape 3671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2" name="Shape 367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3" name="Shape 3673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4" name="Shape 3674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5" name="Shape 3675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6" name="Shape 3676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7" name="Shape 3677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8" name="Shape 3678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9" name="Shape 3679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0" name="Shape 3680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1" name="Shape 3681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2" name="Shape 368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3" name="Shape 3683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4" name="Shape 3684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5" name="Shape 3685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6" name="Shape 3686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7" name="Shape 3687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8" name="Shape 3688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9" name="Shape 3689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0" name="Shape 3690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1" name="Shape 3691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2" name="Shape 369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3" name="Shape 3693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4" name="Shape 3694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5" name="Shape 3695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6" name="Shape 3696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7" name="Shape 3697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8" name="Shape 3698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9" name="Shape 3699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0" name="Shape 3700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1" name="Shape 3701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2" name="Shape 370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3" name="Shape 3703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4" name="Shape 3704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5" name="Shape 3705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6" name="Shape 3706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7" name="Shape 3707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8" name="Shape 3708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9" name="Shape 3709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0" name="Shape 3710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1" name="Shape 3711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2" name="Shape 37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3" name="Shape 3713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4" name="Shape 3714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5" name="Shape 3715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6" name="Shape 3716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7" name="Shape 3717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8" name="Shape 3718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9" name="Shape 3719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0" name="Shape 3720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1" name="Shape 3721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2" name="Shape 372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3" name="Shape 3723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4" name="Shape 3724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5" name="Shape 3725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6" name="Shape 3726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7" name="Shape 3727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8" name="Shape 3728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9" name="Shape 3729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0" name="Shape 3730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1" name="Shape 3731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2" name="Shape 373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3" name="Shape 3733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4" name="Shape 3734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5" name="Shape 3735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6" name="Shape 3736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7" name="Shape 3737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8" name="Shape 3738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9" name="Shape 3739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0" name="Shape 3740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1" name="Shape 3741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2" name="Shape 374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3" name="Shape 3743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4" name="Shape 3744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5" name="Shape 3745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6" name="Shape 3746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7" name="Shape 3747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8" name="Shape 3748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9" name="Shape 3749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0" name="Shape 3750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1" name="Shape 3751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2" name="Shape 375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3" name="Shape 3753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4" name="Shape 3754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5" name="Shape 3755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6" name="Shape 3756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7" name="Shape 3757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8" name="Shape 3758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9" name="Shape 3759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0" name="Shape 3760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1" name="Shape 3761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2" name="Shape 376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3" name="Shape 3763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4" name="Shape 3764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5" name="Shape 3765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6" name="Shape 3766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7" name="Shape 3767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8" name="Shape 3768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9" name="Shape 3769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0" name="Shape 3770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1" name="Shape 3771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2" name="Shape 377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3" name="Shape 3773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4" name="Shape 3774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5" name="Shape 3775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6" name="Shape 3776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7" name="Shape 3777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8" name="Shape 3778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9" name="Shape 3779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0" name="Shape 3780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1" name="Shape 3781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2" name="Shape 378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3" name="Shape 3783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4" name="Shape 3784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5" name="Shape 3785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6" name="Shape 3786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7" name="Shape 3787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8" name="Shape 3788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9" name="Shape 3789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0" name="Shape 3790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1" name="Shape 3791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2" name="Shape 379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3" name="Shape 3793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4" name="Shape 3794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5" name="Shape 3795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6" name="Shape 3796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7" name="Shape 3797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8" name="Shape 3798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9" name="Shape 3799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0" name="Shape 3800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1" name="Shape 3801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2" name="Shape 380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3" name="Shape 3803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4" name="Shape 3804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5" name="Shape 3805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6" name="Shape 3806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7" name="Shape 3807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8" name="Shape 3808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9" name="Shape 3809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0" name="Shape 3810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1" name="Shape 3811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2" name="Shape 38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3" name="Shape 3813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4" name="Shape 3814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5" name="Shape 3815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6" name="Shape 3816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7" name="Shape 3817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8" name="Shape 3818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9" name="Shape 3819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0" name="Shape 3820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1" name="Shape 3821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2" name="Shape 382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3" name="Shape 3823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4" name="Shape 3824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5" name="Shape 3825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6" name="Shape 3826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7" name="Shape 3827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8" name="Shape 3828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9" name="Shape 3829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0" name="Shape 3830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31" name="Shape 38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4800"/>
              <a:buNone/>
              <a:defRPr sz="4800"/>
            </a:lvl1pPr>
            <a:lvl2pPr lvl="1" rtl="0">
              <a:spcBef>
                <a:spcPts val="0"/>
              </a:spcBef>
              <a:buSzPts val="4800"/>
              <a:buNone/>
              <a:defRPr sz="4800"/>
            </a:lvl2pPr>
            <a:lvl3pPr lvl="2" rtl="0">
              <a:spcBef>
                <a:spcPts val="0"/>
              </a:spcBef>
              <a:buSzPts val="4800"/>
              <a:buNone/>
              <a:defRPr sz="4800"/>
            </a:lvl3pPr>
            <a:lvl4pPr lvl="3" rtl="0">
              <a:spcBef>
                <a:spcPts val="0"/>
              </a:spcBef>
              <a:buSzPts val="4800"/>
              <a:buNone/>
              <a:defRPr sz="4800"/>
            </a:lvl4pPr>
            <a:lvl5pPr lvl="4" rtl="0">
              <a:spcBef>
                <a:spcPts val="0"/>
              </a:spcBef>
              <a:buSzPts val="4800"/>
              <a:buNone/>
              <a:defRPr sz="4800"/>
            </a:lvl5pPr>
            <a:lvl6pPr lvl="5" rtl="0">
              <a:spcBef>
                <a:spcPts val="0"/>
              </a:spcBef>
              <a:buSzPts val="4800"/>
              <a:buNone/>
              <a:defRPr sz="4800"/>
            </a:lvl6pPr>
            <a:lvl7pPr lvl="6" rtl="0">
              <a:spcBef>
                <a:spcPts val="0"/>
              </a:spcBef>
              <a:buSzPts val="4800"/>
              <a:buNone/>
              <a:defRPr sz="4800"/>
            </a:lvl7pPr>
            <a:lvl8pPr lvl="7" rtl="0">
              <a:spcBef>
                <a:spcPts val="0"/>
              </a:spcBef>
              <a:buSzPts val="4800"/>
              <a:buNone/>
              <a:defRPr sz="4800"/>
            </a:lvl8pPr>
            <a:lvl9pPr lvl="8" rtl="0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Shape 529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Shape 530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Shape 611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Shape 731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40" name="Shape 940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Shape 941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Shape 1046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1047" name="Shape 1047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Shape 1048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7" name="Shape 1087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28" name="Shape 1128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Shape 1129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48" name="Shape 1248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Shape 1249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5" name="Shape 1405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1" name="Shape 1411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4" name="Shape 141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5" name="Shape 1415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6" name="Shape 1416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7" name="Shape 1417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9" name="Shape 1419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0" name="Shape 1420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1" name="Shape 1421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2" name="Shape 142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3" name="Shape 142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4" name="Shape 142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5" name="Shape 1425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6" name="Shape 1426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7" name="Shape 1427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8" name="Shape 1428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9" name="Shape 1429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0" name="Shape 1430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1" name="Shape 1431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2" name="Shape 143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3" name="Shape 143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4" name="Shape 143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5" name="Shape 1435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6" name="Shape 1436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7" name="Shape 1437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8" name="Shape 1438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9" name="Shape 1439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0" name="Shape 1440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1" name="Shape 1441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2" name="Shape 144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3" name="Shape 144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4" name="Shape 144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5" name="Shape 1445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6" name="Shape 1446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7" name="Shape 1447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8" name="Shape 1448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9" name="Shape 1449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0" name="Shape 1450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58" name="Shape 1458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Shape 1459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62" name="Shape 156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Char char="▪"/>
              <a:defRPr/>
            </a:lvl1pPr>
            <a:lvl2pPr lvl="1">
              <a:spcBef>
                <a:spcPts val="0"/>
              </a:spcBef>
              <a:buSzPts val="2400"/>
              <a:buChar char="▫"/>
              <a:defRPr/>
            </a:lvl2pPr>
            <a:lvl3pPr lvl="2">
              <a:spcBef>
                <a:spcPts val="0"/>
              </a:spcBef>
              <a:buSzPts val="2400"/>
              <a:buChar char="▫"/>
              <a:defRPr/>
            </a:lvl3pPr>
            <a:lvl4pPr lvl="3">
              <a:spcBef>
                <a:spcPts val="0"/>
              </a:spcBef>
              <a:buSzPts val="2400"/>
              <a:buChar char="▫"/>
              <a:defRPr/>
            </a:lvl4pPr>
            <a:lvl5pPr lvl="4">
              <a:spcBef>
                <a:spcPts val="0"/>
              </a:spcBef>
              <a:buSzPts val="2400"/>
              <a:buChar char="▫"/>
              <a:defRPr/>
            </a:lvl5pPr>
            <a:lvl6pPr lvl="5">
              <a:spcBef>
                <a:spcPts val="0"/>
              </a:spcBef>
              <a:buSzPts val="2400"/>
              <a:buChar char="▫"/>
              <a:defRPr/>
            </a:lvl6pPr>
            <a:lvl7pPr lvl="6">
              <a:spcBef>
                <a:spcPts val="0"/>
              </a:spcBef>
              <a:buSzPts val="2400"/>
              <a:buChar char="●"/>
              <a:defRPr/>
            </a:lvl7pPr>
            <a:lvl8pPr lvl="7">
              <a:spcBef>
                <a:spcPts val="0"/>
              </a:spcBef>
              <a:buSzPts val="2400"/>
              <a:buChar char="○"/>
              <a:defRPr/>
            </a:lvl8pPr>
            <a:lvl9pPr lvl="8">
              <a:spcBef>
                <a:spcPts val="0"/>
              </a:spcBef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Shape 1842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Shape 1843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▪"/>
              <a:defRPr sz="1800"/>
            </a:lvl1pPr>
            <a:lvl2pPr lvl="1">
              <a:spcBef>
                <a:spcPts val="0"/>
              </a:spcBef>
              <a:buSzPts val="1800"/>
              <a:buChar char="▫"/>
              <a:defRPr sz="1800"/>
            </a:lvl2pPr>
            <a:lvl3pPr lvl="2">
              <a:spcBef>
                <a:spcPts val="0"/>
              </a:spcBef>
              <a:buSzPts val="1800"/>
              <a:buChar char="▫"/>
              <a:defRPr sz="1800"/>
            </a:lvl3pPr>
            <a:lvl4pPr lvl="3">
              <a:spcBef>
                <a:spcPts val="0"/>
              </a:spcBef>
              <a:buSzPts val="1800"/>
              <a:buChar char="▫"/>
              <a:defRPr sz="1800"/>
            </a:lvl4pPr>
            <a:lvl5pPr lvl="4">
              <a:spcBef>
                <a:spcPts val="0"/>
              </a:spcBef>
              <a:buSzPts val="1800"/>
              <a:buChar char="▫"/>
              <a:defRPr sz="1800"/>
            </a:lvl5pPr>
            <a:lvl6pPr lvl="5">
              <a:spcBef>
                <a:spcPts val="0"/>
              </a:spcBef>
              <a:buSzPts val="1800"/>
              <a:buChar char="▫"/>
              <a:defRPr sz="1800"/>
            </a:lvl6pPr>
            <a:lvl7pPr lvl="6">
              <a:spcBef>
                <a:spcPts val="0"/>
              </a:spcBef>
              <a:buSzPts val="1800"/>
              <a:buChar char="●"/>
              <a:defRPr sz="1800"/>
            </a:lvl7pPr>
            <a:lvl8pPr lvl="7">
              <a:spcBef>
                <a:spcPts val="0"/>
              </a:spcBef>
              <a:buSzPts val="1800"/>
              <a:buChar char="○"/>
              <a:defRPr sz="1800"/>
            </a:lvl8pPr>
            <a:lvl9pPr lvl="8">
              <a:spcBef>
                <a:spcPts val="0"/>
              </a:spcBef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Shape 1844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▪"/>
              <a:defRPr sz="1800"/>
            </a:lvl1pPr>
            <a:lvl2pPr lvl="1">
              <a:spcBef>
                <a:spcPts val="0"/>
              </a:spcBef>
              <a:buSzPts val="1800"/>
              <a:buChar char="▫"/>
              <a:defRPr sz="1800"/>
            </a:lvl2pPr>
            <a:lvl3pPr lvl="2">
              <a:spcBef>
                <a:spcPts val="0"/>
              </a:spcBef>
              <a:buSzPts val="1800"/>
              <a:buChar char="▫"/>
              <a:defRPr sz="1800"/>
            </a:lvl3pPr>
            <a:lvl4pPr lvl="3">
              <a:spcBef>
                <a:spcPts val="0"/>
              </a:spcBef>
              <a:buSzPts val="1800"/>
              <a:buChar char="▫"/>
              <a:defRPr sz="1800"/>
            </a:lvl4pPr>
            <a:lvl5pPr lvl="4">
              <a:spcBef>
                <a:spcPts val="0"/>
              </a:spcBef>
              <a:buSzPts val="1800"/>
              <a:buChar char="▫"/>
              <a:defRPr sz="1800"/>
            </a:lvl5pPr>
            <a:lvl6pPr lvl="5">
              <a:spcBef>
                <a:spcPts val="0"/>
              </a:spcBef>
              <a:buSzPts val="1800"/>
              <a:buChar char="▫"/>
              <a:defRPr sz="1800"/>
            </a:lvl6pPr>
            <a:lvl7pPr lvl="6">
              <a:spcBef>
                <a:spcPts val="0"/>
              </a:spcBef>
              <a:buSzPts val="1800"/>
              <a:buChar char="●"/>
              <a:defRPr sz="1800"/>
            </a:lvl7pPr>
            <a:lvl8pPr lvl="7">
              <a:spcBef>
                <a:spcPts val="0"/>
              </a:spcBef>
              <a:buSzPts val="1800"/>
              <a:buChar char="○"/>
              <a:defRPr sz="1800"/>
            </a:lvl8pPr>
            <a:lvl9pPr lvl="8">
              <a:spcBef>
                <a:spcPts val="0"/>
              </a:spcBef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Shape 184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Shape 184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7" name="Shape 184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8" name="Shape 184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9" name="Shape 184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0" name="Shape 185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1" name="Shape 185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2" name="Shape 185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3" name="Shape 185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4" name="Shape 185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5" name="Shape 185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6" name="Shape 185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7" name="Shape 185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8" name="Shape 185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9" name="Shape 185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0" name="Shape 186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1" name="Shape 186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2" name="Shape 186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3" name="Shape 186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4" name="Shape 186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5" name="Shape 186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6" name="Shape 186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7" name="Shape 186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8" name="Shape 186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9" name="Shape 186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0" name="Shape 187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1" name="Shape 187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2" name="Shape 187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3" name="Shape 187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4" name="Shape 187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5" name="Shape 187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6" name="Shape 187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7" name="Shape 187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8" name="Shape 187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9" name="Shape 187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0" name="Shape 188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1" name="Shape 188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2" name="Shape 188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3" name="Shape 188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4" name="Shape 188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5" name="Shape 188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6" name="Shape 188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7" name="Shape 188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8" name="Shape 188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9" name="Shape 188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0" name="Shape 189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1" name="Shape 189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2" name="Shape 189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3" name="Shape 189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4" name="Shape 189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5" name="Shape 189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6" name="Shape 189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7" name="Shape 189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8" name="Shape 189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9" name="Shape 189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0" name="Shape 190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1" name="Shape 190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2" name="Shape 190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03" name="Shape 190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Shape 190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5" name="Shape 190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6" name="Shape 190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7" name="Shape 190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8" name="Shape 190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9" name="Shape 190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0" name="Shape 19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1" name="Shape 19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2" name="Shape 191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3" name="Shape 191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4" name="Shape 191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5" name="Shape 191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6" name="Shape 191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7" name="Shape 191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8" name="Shape 191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9" name="Shape 191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0" name="Shape 192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1" name="Shape 192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2" name="Shape 192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3" name="Shape 192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4" name="Shape 192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5" name="Shape 192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6" name="Shape 192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7" name="Shape 192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8" name="Shape 192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9" name="Shape 192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0" name="Shape 193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1" name="Shape 193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2" name="Shape 193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3" name="Shape 193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4" name="Shape 193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5" name="Shape 193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6" name="Shape 193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7" name="Shape 193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8" name="Shape 193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9" name="Shape 193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0" name="Shape 194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1" name="Shape 194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2" name="Shape 194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3" name="Shape 194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4" name="Shape 194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5" name="Shape 194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6" name="Shape 194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7" name="Shape 194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8" name="Shape 194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9" name="Shape 194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0" name="Shape 195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1" name="Shape 195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2" name="Shape 195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3" name="Shape 195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4" name="Shape 195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5" name="Shape 195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6" name="Shape 195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7" name="Shape 195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8" name="Shape 195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9" name="Shape 195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0" name="Shape 196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1" name="Shape 196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2" name="Shape 196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3" name="Shape 196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4" name="Shape 196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5" name="Shape 196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66" name="Shape 196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Shape 196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8" name="Shape 196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9" name="Shape 196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0" name="Shape 197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1" name="Shape 197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2" name="Shape 197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3" name="Shape 197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4" name="Shape 197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5" name="Shape 197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6" name="Shape 197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7" name="Shape 197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8" name="Shape 197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9" name="Shape 197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0" name="Shape 198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1" name="Shape 198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2" name="Shape 198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3" name="Shape 198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4" name="Shape 198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5" name="Shape 198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6" name="Shape 198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7" name="Shape 198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8" name="Shape 198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9" name="Shape 198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0" name="Shape 199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1" name="Shape 199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2" name="Shape 199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3" name="Shape 199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4" name="Shape 199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5" name="Shape 199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6" name="Shape 199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7" name="Shape 199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8" name="Shape 199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9" name="Shape 199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0" name="Shape 200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1" name="Shape 200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2" name="Shape 200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3" name="Shape 200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4" name="Shape 200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5" name="Shape 200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6" name="Shape 200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7" name="Shape 200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8" name="Shape 200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9" name="Shape 200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0" name="Shape 20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1" name="Shape 20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2" name="Shape 201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3" name="Shape 201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4" name="Shape 201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5" name="Shape 201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6" name="Shape 201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7" name="Shape 201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8" name="Shape 201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9" name="Shape 201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0" name="Shape 202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1" name="Shape 202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2" name="Shape 202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3" name="Shape 202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4" name="Shape 202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5" name="Shape 202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6" name="Shape 202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7" name="Shape 202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8" name="Shape 202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9" name="Shape 202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0" name="Shape 203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1" name="Shape 203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2" name="Shape 203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3" name="Shape 203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4" name="Shape 203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5" name="Shape 203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6" name="Shape 203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7" name="Shape 203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8" name="Shape 203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9" name="Shape 203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0" name="Shape 204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1" name="Shape 204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2" name="Shape 204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3" name="Shape 204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4" name="Shape 204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5" name="Shape 204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6" name="Shape 204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7" name="Shape 204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8" name="Shape 204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9" name="Shape 204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0" name="Shape 205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1" name="Shape 205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2" name="Shape 205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3" name="Shape 205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4" name="Shape 205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5" name="Shape 205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6" name="Shape 205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7" name="Shape 205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8" name="Shape 205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9" name="Shape 205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0" name="Shape 206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1" name="Shape 206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2" name="Shape 206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3" name="Shape 206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4" name="Shape 206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5" name="Shape 206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6" name="Shape 206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7" name="Shape 206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68" name="Shape 206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Shape 206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0" name="Shape 207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1" name="Shape 207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2" name="Shape 207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3" name="Shape 207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4" name="Shape 207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5" name="Shape 207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6" name="Shape 207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7" name="Shape 207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8" name="Shape 207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9" name="Shape 207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0" name="Shape 208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1" name="Shape 208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2" name="Shape 208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3" name="Shape 208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4" name="Shape 208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5" name="Shape 208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6" name="Shape 208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7" name="Shape 208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8" name="Shape 208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9" name="Shape 208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0" name="Shape 209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1" name="Shape 209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2" name="Shape 209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3" name="Shape 209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4" name="Shape 209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5" name="Shape 209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6" name="Shape 209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7" name="Shape 209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8" name="Shape 209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9" name="Shape 209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0" name="Shape 210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1" name="Shape 210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2" name="Shape 210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3" name="Shape 210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4" name="Shape 210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5" name="Shape 210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6" name="Shape 210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7" name="Shape 210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8" name="Shape 210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9" name="Shape 210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0" name="Shape 21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1" name="Shape 21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2" name="Shape 211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3" name="Shape 211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4" name="Shape 211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5" name="Shape 211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6" name="Shape 211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7" name="Shape 211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8" name="Shape 211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19" name="Shape 21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Shape 21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3600"/>
              <a:buNone/>
              <a:defRPr/>
            </a:lvl1pPr>
            <a:lvl2pPr lvl="1" rtl="0">
              <a:spcBef>
                <a:spcPts val="0"/>
              </a:spcBef>
              <a:buSzPts val="3600"/>
              <a:buNone/>
              <a:defRPr/>
            </a:lvl2pPr>
            <a:lvl3pPr lvl="2" rtl="0">
              <a:spcBef>
                <a:spcPts val="0"/>
              </a:spcBef>
              <a:buSzPts val="3600"/>
              <a:buNone/>
              <a:defRPr/>
            </a:lvl3pPr>
            <a:lvl4pPr lvl="3" rtl="0">
              <a:spcBef>
                <a:spcPts val="0"/>
              </a:spcBef>
              <a:buSzPts val="3600"/>
              <a:buNone/>
              <a:defRPr/>
            </a:lvl4pPr>
            <a:lvl5pPr lvl="4" rtl="0">
              <a:spcBef>
                <a:spcPts val="0"/>
              </a:spcBef>
              <a:buSzPts val="3600"/>
              <a:buNone/>
              <a:defRPr/>
            </a:lvl5pPr>
            <a:lvl6pPr lvl="5" rtl="0">
              <a:spcBef>
                <a:spcPts val="0"/>
              </a:spcBef>
              <a:buSzPts val="3600"/>
              <a:buNone/>
              <a:defRPr/>
            </a:lvl6pPr>
            <a:lvl7pPr lvl="6" rtl="0">
              <a:spcBef>
                <a:spcPts val="0"/>
              </a:spcBef>
              <a:buSzPts val="3600"/>
              <a:buNone/>
              <a:defRPr/>
            </a:lvl7pPr>
            <a:lvl8pPr lvl="7" rtl="0">
              <a:spcBef>
                <a:spcPts val="0"/>
              </a:spcBef>
              <a:buSzPts val="3600"/>
              <a:buNone/>
              <a:defRPr/>
            </a:lvl8pPr>
            <a:lvl9pPr lvl="8" rtl="0">
              <a:spcBef>
                <a:spcPts val="0"/>
              </a:spcBef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Shape 2122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600"/>
              <a:buChar char="▪"/>
              <a:defRPr sz="1600"/>
            </a:lvl1pPr>
            <a:lvl2pPr lvl="1" rtl="0">
              <a:spcBef>
                <a:spcPts val="0"/>
              </a:spcBef>
              <a:buSzPts val="1600"/>
              <a:buChar char="▫"/>
              <a:defRPr sz="1600"/>
            </a:lvl2pPr>
            <a:lvl3pPr lvl="2" rtl="0">
              <a:spcBef>
                <a:spcPts val="0"/>
              </a:spcBef>
              <a:buSzPts val="1600"/>
              <a:buChar char="▫"/>
              <a:defRPr sz="1600"/>
            </a:lvl3pPr>
            <a:lvl4pPr lvl="3" rtl="0">
              <a:spcBef>
                <a:spcPts val="0"/>
              </a:spcBef>
              <a:buSzPts val="1600"/>
              <a:buChar char="▫"/>
              <a:defRPr sz="1600"/>
            </a:lvl4pPr>
            <a:lvl5pPr lvl="4" rtl="0">
              <a:spcBef>
                <a:spcPts val="0"/>
              </a:spcBef>
              <a:buSzPts val="1600"/>
              <a:buChar char="▫"/>
              <a:defRPr sz="1600"/>
            </a:lvl5pPr>
            <a:lvl6pPr lvl="5" rtl="0">
              <a:spcBef>
                <a:spcPts val="0"/>
              </a:spcBef>
              <a:buSzPts val="1600"/>
              <a:buChar char="▫"/>
              <a:defRPr sz="1600"/>
            </a:lvl6pPr>
            <a:lvl7pPr lvl="6" rtl="0">
              <a:spcBef>
                <a:spcPts val="0"/>
              </a:spcBef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Shape 2123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600"/>
              <a:buChar char="▪"/>
              <a:defRPr sz="1600"/>
            </a:lvl1pPr>
            <a:lvl2pPr lvl="1" rtl="0">
              <a:spcBef>
                <a:spcPts val="0"/>
              </a:spcBef>
              <a:buSzPts val="1600"/>
              <a:buChar char="▫"/>
              <a:defRPr sz="1600"/>
            </a:lvl2pPr>
            <a:lvl3pPr lvl="2" rtl="0">
              <a:spcBef>
                <a:spcPts val="0"/>
              </a:spcBef>
              <a:buSzPts val="1600"/>
              <a:buChar char="▫"/>
              <a:defRPr sz="1600"/>
            </a:lvl3pPr>
            <a:lvl4pPr lvl="3" rtl="0">
              <a:spcBef>
                <a:spcPts val="0"/>
              </a:spcBef>
              <a:buSzPts val="1600"/>
              <a:buChar char="▫"/>
              <a:defRPr sz="1600"/>
            </a:lvl4pPr>
            <a:lvl5pPr lvl="4" rtl="0">
              <a:spcBef>
                <a:spcPts val="0"/>
              </a:spcBef>
              <a:buSzPts val="1600"/>
              <a:buChar char="▫"/>
              <a:defRPr sz="1600"/>
            </a:lvl5pPr>
            <a:lvl6pPr lvl="5" rtl="0">
              <a:spcBef>
                <a:spcPts val="0"/>
              </a:spcBef>
              <a:buSzPts val="1600"/>
              <a:buChar char="▫"/>
              <a:defRPr sz="1600"/>
            </a:lvl6pPr>
            <a:lvl7pPr lvl="6" rtl="0">
              <a:spcBef>
                <a:spcPts val="0"/>
              </a:spcBef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Shape 2124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600"/>
              <a:buChar char="▪"/>
              <a:defRPr sz="1600"/>
            </a:lvl1pPr>
            <a:lvl2pPr lvl="1" rtl="0">
              <a:spcBef>
                <a:spcPts val="0"/>
              </a:spcBef>
              <a:buSzPts val="1600"/>
              <a:buChar char="▫"/>
              <a:defRPr sz="1600"/>
            </a:lvl2pPr>
            <a:lvl3pPr lvl="2" rtl="0">
              <a:spcBef>
                <a:spcPts val="0"/>
              </a:spcBef>
              <a:buSzPts val="1600"/>
              <a:buChar char="▫"/>
              <a:defRPr sz="1600"/>
            </a:lvl3pPr>
            <a:lvl4pPr lvl="3" rtl="0">
              <a:spcBef>
                <a:spcPts val="0"/>
              </a:spcBef>
              <a:buSzPts val="1600"/>
              <a:buChar char="▫"/>
              <a:defRPr sz="1600"/>
            </a:lvl4pPr>
            <a:lvl5pPr lvl="4" rtl="0">
              <a:spcBef>
                <a:spcPts val="0"/>
              </a:spcBef>
              <a:buSzPts val="1600"/>
              <a:buChar char="▫"/>
              <a:defRPr sz="1600"/>
            </a:lvl5pPr>
            <a:lvl6pPr lvl="5" rtl="0">
              <a:spcBef>
                <a:spcPts val="0"/>
              </a:spcBef>
              <a:buSzPts val="1600"/>
              <a:buChar char="▫"/>
              <a:defRPr sz="1600"/>
            </a:lvl6pPr>
            <a:lvl7pPr lvl="6" rtl="0">
              <a:spcBef>
                <a:spcPts val="0"/>
              </a:spcBef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2125" name="Shape 212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Shape 212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7" name="Shape 212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8" name="Shape 212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9" name="Shape 212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0" name="Shape 213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1" name="Shape 213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2" name="Shape 213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3" name="Shape 213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4" name="Shape 213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5" name="Shape 213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6" name="Shape 213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7" name="Shape 213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8" name="Shape 213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9" name="Shape 213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0" name="Shape 214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1" name="Shape 214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2" name="Shape 214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3" name="Shape 214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4" name="Shape 214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5" name="Shape 214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6" name="Shape 214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7" name="Shape 214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8" name="Shape 214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9" name="Shape 214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0" name="Shape 215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1" name="Shape 215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2" name="Shape 215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3" name="Shape 215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4" name="Shape 215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5" name="Shape 215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6" name="Shape 215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7" name="Shape 215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8" name="Shape 215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9" name="Shape 215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0" name="Shape 216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1" name="Shape 216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2" name="Shape 216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3" name="Shape 216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4" name="Shape 216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5" name="Shape 216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6" name="Shape 216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7" name="Shape 216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8" name="Shape 216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9" name="Shape 216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0" name="Shape 217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1" name="Shape 217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2" name="Shape 217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3" name="Shape 217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4" name="Shape 217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5" name="Shape 217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6" name="Shape 217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7" name="Shape 217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8" name="Shape 217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9" name="Shape 217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0" name="Shape 218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1" name="Shape 218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2" name="Shape 218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83" name="Shape 218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Shape 218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5" name="Shape 218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6" name="Shape 218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7" name="Shape 218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8" name="Shape 218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9" name="Shape 218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0" name="Shape 219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1" name="Shape 219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2" name="Shape 219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3" name="Shape 219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4" name="Shape 219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5" name="Shape 219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6" name="Shape 219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7" name="Shape 219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8" name="Shape 219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9" name="Shape 219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0" name="Shape 220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1" name="Shape 220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2" name="Shape 220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3" name="Shape 220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4" name="Shape 220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5" name="Shape 220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6" name="Shape 220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7" name="Shape 220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8" name="Shape 220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9" name="Shape 220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0" name="Shape 22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1" name="Shape 22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2" name="Shape 221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3" name="Shape 221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4" name="Shape 221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5" name="Shape 221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6" name="Shape 221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7" name="Shape 221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8" name="Shape 221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9" name="Shape 221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0" name="Shape 222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1" name="Shape 222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2" name="Shape 222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3" name="Shape 222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4" name="Shape 222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5" name="Shape 222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6" name="Shape 222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7" name="Shape 222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8" name="Shape 222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9" name="Shape 222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0" name="Shape 223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1" name="Shape 223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2" name="Shape 223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3" name="Shape 223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4" name="Shape 223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5" name="Shape 223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6" name="Shape 223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7" name="Shape 223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8" name="Shape 223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9" name="Shape 223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0" name="Shape 224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1" name="Shape 224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2" name="Shape 224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3" name="Shape 224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4" name="Shape 224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5" name="Shape 224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46" name="Shape 224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Shape 224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8" name="Shape 224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9" name="Shape 224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0" name="Shape 225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1" name="Shape 225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2" name="Shape 225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3" name="Shape 225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4" name="Shape 225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5" name="Shape 225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6" name="Shape 225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7" name="Shape 225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8" name="Shape 225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9" name="Shape 225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0" name="Shape 226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1" name="Shape 226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2" name="Shape 226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3" name="Shape 226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4" name="Shape 226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5" name="Shape 226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6" name="Shape 226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7" name="Shape 226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8" name="Shape 226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9" name="Shape 226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0" name="Shape 227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1" name="Shape 227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2" name="Shape 227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3" name="Shape 227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4" name="Shape 227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5" name="Shape 227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6" name="Shape 227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7" name="Shape 227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8" name="Shape 227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9" name="Shape 227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0" name="Shape 228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1" name="Shape 228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2" name="Shape 228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3" name="Shape 228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4" name="Shape 228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5" name="Shape 228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6" name="Shape 228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7" name="Shape 228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8" name="Shape 228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9" name="Shape 228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0" name="Shape 229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1" name="Shape 229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2" name="Shape 229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3" name="Shape 229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4" name="Shape 229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5" name="Shape 229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6" name="Shape 229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7" name="Shape 229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8" name="Shape 229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9" name="Shape 229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0" name="Shape 230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1" name="Shape 230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2" name="Shape 230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3" name="Shape 230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4" name="Shape 230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5" name="Shape 230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6" name="Shape 230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7" name="Shape 230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8" name="Shape 230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9" name="Shape 230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0" name="Shape 23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1" name="Shape 23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2" name="Shape 231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3" name="Shape 231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4" name="Shape 231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5" name="Shape 231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6" name="Shape 231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7" name="Shape 231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8" name="Shape 231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9" name="Shape 231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0" name="Shape 232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1" name="Shape 232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2" name="Shape 232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3" name="Shape 232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4" name="Shape 232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5" name="Shape 232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6" name="Shape 232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7" name="Shape 232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8" name="Shape 232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9" name="Shape 232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0" name="Shape 233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1" name="Shape 233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2" name="Shape 233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3" name="Shape 233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4" name="Shape 233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5" name="Shape 233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6" name="Shape 233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7" name="Shape 233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8" name="Shape 233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9" name="Shape 233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0" name="Shape 234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1" name="Shape 234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2" name="Shape 234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3" name="Shape 234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4" name="Shape 234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5" name="Shape 234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6" name="Shape 234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7" name="Shape 234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48" name="Shape 234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Shape 234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0" name="Shape 235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1" name="Shape 235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2" name="Shape 235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3" name="Shape 235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4" name="Shape 235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5" name="Shape 235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6" name="Shape 235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7" name="Shape 235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8" name="Shape 235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9" name="Shape 235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0" name="Shape 236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1" name="Shape 236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2" name="Shape 236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3" name="Shape 236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4" name="Shape 236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5" name="Shape 236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6" name="Shape 236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7" name="Shape 236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8" name="Shape 236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9" name="Shape 236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0" name="Shape 237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1" name="Shape 237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2" name="Shape 237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3" name="Shape 237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4" name="Shape 237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5" name="Shape 237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6" name="Shape 237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7" name="Shape 237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8" name="Shape 237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9" name="Shape 237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0" name="Shape 238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1" name="Shape 238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2" name="Shape 238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3" name="Shape 238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4" name="Shape 238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5" name="Shape 238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6" name="Shape 238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7" name="Shape 238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8" name="Shape 238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9" name="Shape 238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0" name="Shape 239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1" name="Shape 239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2" name="Shape 239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3" name="Shape 239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4" name="Shape 239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5" name="Shape 239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6" name="Shape 239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7" name="Shape 239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8" name="Shape 239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99" name="Shape 239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Shape 240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402" name="Shape 2402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Shape 2403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4" name="Shape 2404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5" name="Shape 240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6" name="Shape 240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7" name="Shape 240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8" name="Shape 240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9" name="Shape 240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0" name="Shape 24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1" name="Shape 24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2" name="Shape 2412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3" name="Shape 2413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4" name="Shape 2414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5" name="Shape 241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6" name="Shape 241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7" name="Shape 241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8" name="Shape 241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9" name="Shape 241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0" name="Shape 242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1" name="Shape 242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2" name="Shape 2422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3" name="Shape 2423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4" name="Shape 2424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5" name="Shape 242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6" name="Shape 242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7" name="Shape 242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8" name="Shape 242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9" name="Shape 242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0" name="Shape 243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1" name="Shape 243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2" name="Shape 2432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3" name="Shape 2433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4" name="Shape 2434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5" name="Shape 243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6" name="Shape 243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7" name="Shape 243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8" name="Shape 243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9" name="Shape 243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0" name="Shape 244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1" name="Shape 244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2" name="Shape 2442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3" name="Shape 2443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4" name="Shape 2444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5" name="Shape 244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6" name="Shape 244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7" name="Shape 244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8" name="Shape 244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9" name="Shape 244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0" name="Shape 245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1" name="Shape 245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2" name="Shape 2452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3" name="Shape 2453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4" name="Shape 2454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5" name="Shape 245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6" name="Shape 245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7" name="Shape 245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8" name="Shape 245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9" name="Shape 245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60" name="Shape 246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Shape 246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2" name="Shape 2462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3" name="Shape 2463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4" name="Shape 2464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5" name="Shape 246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6" name="Shape 246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7" name="Shape 246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8" name="Shape 246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9" name="Shape 246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0" name="Shape 247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1" name="Shape 247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2" name="Shape 2472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3" name="Shape 2473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4" name="Shape 2474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5" name="Shape 247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6" name="Shape 247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7" name="Shape 247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8" name="Shape 247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9" name="Shape 247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0" name="Shape 248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1" name="Shape 248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2" name="Shape 2482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3" name="Shape 2483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4" name="Shape 2484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5" name="Shape 248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6" name="Shape 248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7" name="Shape 248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8" name="Shape 248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9" name="Shape 248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0" name="Shape 249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1" name="Shape 249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2" name="Shape 2492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3" name="Shape 2493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4" name="Shape 2494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5" name="Shape 249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6" name="Shape 249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7" name="Shape 249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8" name="Shape 249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9" name="Shape 249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0" name="Shape 250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1" name="Shape 250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2" name="Shape 2502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3" name="Shape 2503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4" name="Shape 2504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5" name="Shape 250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6" name="Shape 250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7" name="Shape 250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8" name="Shape 250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9" name="Shape 250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0" name="Shape 25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1" name="Shape 25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2" name="Shape 2512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3" name="Shape 2513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4" name="Shape 2514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5" name="Shape 251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6" name="Shape 251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7" name="Shape 251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8" name="Shape 251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9" name="Shape 251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0" name="Shape 252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1" name="Shape 252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2" name="Shape 2522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23" name="Shape 2523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Shape 2524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5" name="Shape 252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6" name="Shape 252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7" name="Shape 252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8" name="Shape 252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0" name="Shape 253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1" name="Shape 253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2" name="Shape 2532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3" name="Shape 2533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4" name="Shape 2534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5" name="Shape 253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6" name="Shape 253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7" name="Shape 253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8" name="Shape 253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9" name="Shape 253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0" name="Shape 254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1" name="Shape 254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2" name="Shape 2542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3" name="Shape 2543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4" name="Shape 2544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5" name="Shape 254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6" name="Shape 254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7" name="Shape 254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8" name="Shape 254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9" name="Shape 254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0" name="Shape 255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1" name="Shape 255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2" name="Shape 2552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3" name="Shape 2553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4" name="Shape 2554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5" name="Shape 255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6" name="Shape 255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7" name="Shape 255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8" name="Shape 255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9" name="Shape 255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0" name="Shape 256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1" name="Shape 256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2" name="Shape 2562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3" name="Shape 2563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4" name="Shape 2564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5" name="Shape 256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6" name="Shape 256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7" name="Shape 256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8" name="Shape 256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9" name="Shape 256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0" name="Shape 257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1" name="Shape 257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2" name="Shape 2572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3" name="Shape 2573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4" name="Shape 2574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5" name="Shape 257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6" name="Shape 257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7" name="Shape 257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8" name="Shape 257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9" name="Shape 257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0" name="Shape 258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1" name="Shape 258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2" name="Shape 2582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3" name="Shape 2583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4" name="Shape 2584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5" name="Shape 258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6" name="Shape 258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7" name="Shape 258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8" name="Shape 258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9" name="Shape 258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0" name="Shape 259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1" name="Shape 259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2" name="Shape 2592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3" name="Shape 2593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4" name="Shape 2594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5" name="Shape 259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6" name="Shape 259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7" name="Shape 259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8" name="Shape 259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9" name="Shape 259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0" name="Shape 260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1" name="Shape 260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2" name="Shape 2602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3" name="Shape 2603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4" name="Shape 2604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5" name="Shape 260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6" name="Shape 260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7" name="Shape 260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8" name="Shape 260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9" name="Shape 260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0" name="Shape 26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1" name="Shape 26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2" name="Shape 2612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3" name="Shape 2613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4" name="Shape 2614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5" name="Shape 261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6" name="Shape 261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7" name="Shape 261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8" name="Shape 261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9" name="Shape 261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0" name="Shape 262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1" name="Shape 262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2" name="Shape 2622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3" name="Shape 2623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4" name="Shape 2624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25" name="Shape 262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Shape 262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7" name="Shape 262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8" name="Shape 262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9" name="Shape 262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0" name="Shape 263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1" name="Shape 263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2" name="Shape 2632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3" name="Shape 2633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4" name="Shape 2634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5" name="Shape 263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6" name="Shape 263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7" name="Shape 263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8" name="Shape 263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9" name="Shape 263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0" name="Shape 264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1" name="Shape 264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2" name="Shape 2642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3" name="Shape 2643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4" name="Shape 2644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5" name="Shape 264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6" name="Shape 264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7" name="Shape 264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8" name="Shape 264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9" name="Shape 264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0" name="Shape 265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1" name="Shape 265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2" name="Shape 2652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3" name="Shape 2653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4" name="Shape 2654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5" name="Shape 265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6" name="Shape 265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7" name="Shape 265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8" name="Shape 265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9" name="Shape 265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0" name="Shape 266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1" name="Shape 266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2" name="Shape 2662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3" name="Shape 2663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4" name="Shape 2664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5" name="Shape 266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6" name="Shape 266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7" name="Shape 266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8" name="Shape 266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9" name="Shape 266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0" name="Shape 267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1" name="Shape 267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2" name="Shape 2672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3" name="Shape 2673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4" name="Shape 2674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5" name="Shape 267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76" name="Shape 267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Shape 2678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360"/>
              </a:spcBef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2679" name="Shape 267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Shape 268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1" name="Shape 268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2" name="Shape 2682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3" name="Shape 2683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4" name="Shape 2684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5" name="Shape 268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6" name="Shape 268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7" name="Shape 268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8" name="Shape 268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9" name="Shape 268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0" name="Shape 269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1" name="Shape 269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2" name="Shape 2692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3" name="Shape 2693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4" name="Shape 2694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5" name="Shape 269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6" name="Shape 269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7" name="Shape 269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8" name="Shape 269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9" name="Shape 269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0" name="Shape 270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1" name="Shape 270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2" name="Shape 2702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3" name="Shape 2703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4" name="Shape 2704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5" name="Shape 270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6" name="Shape 270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7" name="Shape 270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8" name="Shape 270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0" name="Shape 27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1" name="Shape 27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2" name="Shape 2712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4" name="Shape 2714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5" name="Shape 271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6" name="Shape 271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7" name="Shape 271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8" name="Shape 271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9" name="Shape 271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0" name="Shape 272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1" name="Shape 272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2" name="Shape 2722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3" name="Shape 2723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4" name="Shape 2724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5" name="Shape 272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6" name="Shape 272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7" name="Shape 272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8" name="Shape 272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9" name="Shape 272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0" name="Shape 273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1" name="Shape 273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2" name="Shape 2732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3" name="Shape 2733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4" name="Shape 2734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5" name="Shape 273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6" name="Shape 273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737" name="Shape 273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Shape 273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9" name="Shape 273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0" name="Shape 274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1" name="Shape 274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2" name="Shape 2742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3" name="Shape 2743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4" name="Shape 2744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5" name="Shape 274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6" name="Shape 274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7" name="Shape 274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8" name="Shape 274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9" name="Shape 274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0" name="Shape 275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1" name="Shape 275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2" name="Shape 2752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3" name="Shape 2753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5" name="Shape 275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6" name="Shape 275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7" name="Shape 275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9" name="Shape 275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0" name="Shape 276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1" name="Shape 276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2" name="Shape 2762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3" name="Shape 2763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4" name="Shape 2764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5" name="Shape 276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6" name="Shape 276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7" name="Shape 276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8" name="Shape 276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9" name="Shape 276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0" name="Shape 277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1" name="Shape 277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2" name="Shape 2772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3" name="Shape 2773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4" name="Shape 2774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5" name="Shape 277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6" name="Shape 277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7" name="Shape 277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8" name="Shape 277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9" name="Shape 277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0" name="Shape 278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1" name="Shape 278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2" name="Shape 2782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3" name="Shape 2783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4" name="Shape 2784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5" name="Shape 278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6" name="Shape 278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7" name="Shape 278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8" name="Shape 278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9" name="Shape 278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0" name="Shape 279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1" name="Shape 279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2" name="Shape 2792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3" name="Shape 2793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4" name="Shape 2794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5" name="Shape 279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6" name="Shape 279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7" name="Shape 279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8" name="Shape 279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9" name="Shape 279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00" name="Shape 280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Shape 280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2" name="Shape 2802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4" name="Shape 2804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5" name="Shape 280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6" name="Shape 280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7" name="Shape 280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8" name="Shape 280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9" name="Shape 280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0" name="Shape 28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1" name="Shape 28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2" name="Shape 2812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3" name="Shape 2813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4" name="Shape 2814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5" name="Shape 281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6" name="Shape 281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7" name="Shape 281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8" name="Shape 281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9" name="Shape 281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0" name="Shape 282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1" name="Shape 282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2" name="Shape 2822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3" name="Shape 2823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4" name="Shape 2824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5" name="Shape 282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6" name="Shape 282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7" name="Shape 282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8" name="Shape 282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9" name="Shape 282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0" name="Shape 283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1" name="Shape 283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2" name="Shape 2832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3" name="Shape 2833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4" name="Shape 2834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5" name="Shape 283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6" name="Shape 283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7" name="Shape 283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8" name="Shape 283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9" name="Shape 283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0" name="Shape 284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1" name="Shape 284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2" name="Shape 2842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3" name="Shape 2843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4" name="Shape 2844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5" name="Shape 284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6" name="Shape 284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7" name="Shape 284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8" name="Shape 284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9" name="Shape 284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0" name="Shape 285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1" name="Shape 285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2" name="Shape 2852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3" name="Shape 2853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4" name="Shape 2854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5" name="Shape 285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6" name="Shape 285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7" name="Shape 285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8" name="Shape 285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9" name="Shape 285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0" name="Shape 286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1" name="Shape 286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2" name="Shape 2862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3" name="Shape 2863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4" name="Shape 2864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5" name="Shape 286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6" name="Shape 286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7" name="Shape 286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8" name="Shape 286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9" name="Shape 286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0" name="Shape 287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1" name="Shape 287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2" name="Shape 2872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3" name="Shape 2873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4" name="Shape 2874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5" name="Shape 287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6" name="Shape 287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7" name="Shape 287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8" name="Shape 287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9" name="Shape 287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0" name="Shape 288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1" name="Shape 288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2" name="Shape 2882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3" name="Shape 2883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4" name="Shape 2884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5" name="Shape 288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6" name="Shape 288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7" name="Shape 288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8" name="Shape 288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9" name="Shape 288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0" name="Shape 289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1" name="Shape 289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2" name="Shape 2892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3" name="Shape 2893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4" name="Shape 2894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5" name="Shape 289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6" name="Shape 289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7" name="Shape 289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8" name="Shape 289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9" name="Shape 289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0" name="Shape 290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1" name="Shape 290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02" name="Shape 2902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Shape 2903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4" name="Shape 2904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5" name="Shape 290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6" name="Shape 290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7" name="Shape 290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8" name="Shape 290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9" name="Shape 290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0" name="Shape 29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1" name="Shape 29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2" name="Shape 2912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3" name="Shape 2913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4" name="Shape 2914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5" name="Shape 291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6" name="Shape 291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7" name="Shape 291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8" name="Shape 291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9" name="Shape 291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0" name="Shape 292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1" name="Shape 292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2" name="Shape 2922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3" name="Shape 2923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4" name="Shape 2924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5" name="Shape 292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6" name="Shape 292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7" name="Shape 292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8" name="Shape 292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9" name="Shape 292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0" name="Shape 293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1" name="Shape 293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2" name="Shape 2932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3" name="Shape 2933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5" name="Shape 293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6" name="Shape 293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7" name="Shape 293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8" name="Shape 293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9" name="Shape 293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0" name="Shape 294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1" name="Shape 294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2" name="Shape 2942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3" name="Shape 2943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4" name="Shape 2944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5" name="Shape 294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6" name="Shape 294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7" name="Shape 294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8" name="Shape 294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9" name="Shape 294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0" name="Shape 295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1" name="Shape 295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2" name="Shape 2952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953" name="Shape 295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Shape 295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Shape 295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7" name="Shape 295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8" name="Shape 295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9" name="Shape 295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0" name="Shape 296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1" name="Shape 296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2" name="Shape 296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3" name="Shape 296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4" name="Shape 296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5" name="Shape 296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6" name="Shape 296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7" name="Shape 296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8" name="Shape 296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9" name="Shape 296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0" name="Shape 297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1" name="Shape 297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2" name="Shape 297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3" name="Shape 297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4" name="Shape 297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5" name="Shape 297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6" name="Shape 297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7" name="Shape 297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8" name="Shape 297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0" name="Shape 298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1" name="Shape 298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2" name="Shape 298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4" name="Shape 298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5" name="Shape 298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6" name="Shape 298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7" name="Shape 298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8" name="Shape 298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9" name="Shape 298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0" name="Shape 299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1" name="Shape 299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2" name="Shape 299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3" name="Shape 299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4" name="Shape 299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5" name="Shape 299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6" name="Shape 299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7" name="Shape 299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8" name="Shape 299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9" name="Shape 299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0" name="Shape 300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1" name="Shape 300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2" name="Shape 300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3" name="Shape 300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4" name="Shape 300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5" name="Shape 300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6" name="Shape 300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7" name="Shape 300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8" name="Shape 300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9" name="Shape 300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0" name="Shape 30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1" name="Shape 30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13" name="Shape 301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Shape 301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5" name="Shape 301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6" name="Shape 301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7" name="Shape 301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8" name="Shape 301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9" name="Shape 301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0" name="Shape 302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1" name="Shape 302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2" name="Shape 302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3" name="Shape 302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4" name="Shape 302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5" name="Shape 302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6" name="Shape 302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7" name="Shape 302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8" name="Shape 302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9" name="Shape 302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0" name="Shape 303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1" name="Shape 303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2" name="Shape 303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3" name="Shape 303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4" name="Shape 303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5" name="Shape 303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6" name="Shape 303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7" name="Shape 303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8" name="Shape 303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9" name="Shape 303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0" name="Shape 304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1" name="Shape 304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2" name="Shape 304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3" name="Shape 304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4" name="Shape 304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5" name="Shape 304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6" name="Shape 304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7" name="Shape 304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8" name="Shape 304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9" name="Shape 304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0" name="Shape 305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1" name="Shape 305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2" name="Shape 305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3" name="Shape 305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4" name="Shape 305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5" name="Shape 305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6" name="Shape 305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7" name="Shape 305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8" name="Shape 305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9" name="Shape 305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0" name="Shape 306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1" name="Shape 306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2" name="Shape 306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3" name="Shape 306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4" name="Shape 306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5" name="Shape 306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6" name="Shape 306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7" name="Shape 306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8" name="Shape 306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9" name="Shape 306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0" name="Shape 307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1" name="Shape 307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2" name="Shape 307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3" name="Shape 307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4" name="Shape 307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5" name="Shape 307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76" name="Shape 307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Shape 307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8" name="Shape 307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9" name="Shape 307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0" name="Shape 308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1" name="Shape 308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2" name="Shape 308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3" name="Shape 308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4" name="Shape 308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5" name="Shape 308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6" name="Shape 308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7" name="Shape 308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8" name="Shape 308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9" name="Shape 308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0" name="Shape 309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1" name="Shape 309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2" name="Shape 309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3" name="Shape 309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4" name="Shape 309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5" name="Shape 309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6" name="Shape 309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7" name="Shape 309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8" name="Shape 309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9" name="Shape 309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0" name="Shape 310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1" name="Shape 310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2" name="Shape 310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3" name="Shape 310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4" name="Shape 310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5" name="Shape 310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6" name="Shape 310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7" name="Shape 310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8" name="Shape 310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9" name="Shape 310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0" name="Shape 31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1" name="Shape 31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2" name="Shape 311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3" name="Shape 311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4" name="Shape 311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5" name="Shape 311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6" name="Shape 311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7" name="Shape 311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8" name="Shape 311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9" name="Shape 311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0" name="Shape 312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1" name="Shape 312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2" name="Shape 312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3" name="Shape 312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4" name="Shape 312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5" name="Shape 312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6" name="Shape 312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7" name="Shape 312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8" name="Shape 312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9" name="Shape 312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0" name="Shape 313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1" name="Shape 313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2" name="Shape 313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3" name="Shape 313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4" name="Shape 313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5" name="Shape 313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6" name="Shape 313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7" name="Shape 313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8" name="Shape 313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9" name="Shape 313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0" name="Shape 314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1" name="Shape 314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2" name="Shape 314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3" name="Shape 314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4" name="Shape 314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5" name="Shape 314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6" name="Shape 314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7" name="Shape 314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8" name="Shape 314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9" name="Shape 314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0" name="Shape 315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1" name="Shape 315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2" name="Shape 315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3" name="Shape 315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4" name="Shape 315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5" name="Shape 315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6" name="Shape 315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7" name="Shape 315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8" name="Shape 315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9" name="Shape 315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0" name="Shape 316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1" name="Shape 316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2" name="Shape 316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3" name="Shape 316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4" name="Shape 316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5" name="Shape 316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6" name="Shape 316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7" name="Shape 316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8" name="Shape 316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9" name="Shape 316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0" name="Shape 317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1" name="Shape 317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2" name="Shape 317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3" name="Shape 317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4" name="Shape 317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5" name="Shape 317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6" name="Shape 317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7" name="Shape 317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78" name="Shape 317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Shape 317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0" name="Shape 318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1" name="Shape 318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2" name="Shape 318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3" name="Shape 318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4" name="Shape 318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5" name="Shape 318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6" name="Shape 318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7" name="Shape 318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8" name="Shape 318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9" name="Shape 318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0" name="Shape 319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1" name="Shape 319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2" name="Shape 319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3" name="Shape 319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4" name="Shape 319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5" name="Shape 319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6" name="Shape 319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7" name="Shape 319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8" name="Shape 319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9" name="Shape 319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0" name="Shape 320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1" name="Shape 320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2" name="Shape 320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3" name="Shape 320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4" name="Shape 320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5" name="Shape 320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6" name="Shape 320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7" name="Shape 320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8" name="Shape 320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9" name="Shape 320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0" name="Shape 32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1" name="Shape 32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2" name="Shape 321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3" name="Shape 321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4" name="Shape 321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5" name="Shape 321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6" name="Shape 321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7" name="Shape 321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8" name="Shape 321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9" name="Shape 321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0" name="Shape 322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1" name="Shape 322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2" name="Shape 322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3" name="Shape 322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4" name="Shape 322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5" name="Shape 322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6" name="Shape 322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7" name="Shape 322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8" name="Shape 322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29" name="Shape 32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>
              <a:spcBef>
                <a:spcPts val="480"/>
              </a:spcBef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>
              <a:spcBef>
                <a:spcPts val="480"/>
              </a:spcBef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>
              <a:spcBef>
                <a:spcPts val="360"/>
              </a:spcBef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>
              <a:spcBef>
                <a:spcPts val="360"/>
              </a:spcBef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>
              <a:spcBef>
                <a:spcPts val="360"/>
              </a:spcBef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>
              <a:spcBef>
                <a:spcPts val="360"/>
              </a:spcBef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>
              <a:spcBef>
                <a:spcPts val="360"/>
              </a:spcBef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>
              <a:spcBef>
                <a:spcPts val="360"/>
              </a:spcBef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lang="en" sz="12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/>
              <a:t>Floyd-Warshall Algorithm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2400" dirty="0" smtClean="0"/>
              <a:t>Ethan </a:t>
            </a:r>
            <a:r>
              <a:rPr lang="en" sz="2400" dirty="0"/>
              <a:t>Soo 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Shape 3902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Floyd-Warshall: Demonstration</a:t>
            </a:r>
          </a:p>
        </p:txBody>
      </p:sp>
      <p:sp>
        <p:nvSpPr>
          <p:cNvPr id="3903" name="Shape 3903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200"/>
              <a:t>– Consider running the algorithm on the following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2200"/>
              <a:t>    graph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200"/>
              <a:t>– Initial solution matrix state:</a:t>
            </a:r>
          </a:p>
        </p:txBody>
      </p:sp>
      <p:sp>
        <p:nvSpPr>
          <p:cNvPr id="3904" name="Shape 390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3905" name="Shape 39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450" y="3262700"/>
            <a:ext cx="1359800" cy="1457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6" name="Shape 39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7775" y="3185850"/>
            <a:ext cx="1541630" cy="152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Shape 3911"/>
          <p:cNvSpPr txBox="1">
            <a:spLocks noGrp="1"/>
          </p:cNvSpPr>
          <p:nvPr>
            <p:ph type="body" idx="1"/>
          </p:nvPr>
        </p:nvSpPr>
        <p:spPr>
          <a:xfrm>
            <a:off x="640225" y="401400"/>
            <a:ext cx="6761100" cy="434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Process: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2200"/>
              <a:t>For your current </a:t>
            </a:r>
            <a:r>
              <a:rPr lang="en" sz="2200" i="1"/>
              <a:t>k</a:t>
            </a:r>
            <a:r>
              <a:rPr lang="en" sz="2200"/>
              <a:t> loop iteration compare value in D[i][j]</a:t>
            </a:r>
            <a:r>
              <a:rPr lang="en" sz="2200" baseline="30000"/>
              <a:t>-1</a:t>
            </a:r>
            <a:r>
              <a:rPr lang="en" sz="2200"/>
              <a:t> to D[i][k]</a:t>
            </a:r>
            <a:r>
              <a:rPr lang="en" sz="2200" baseline="30000"/>
              <a:t>-1</a:t>
            </a:r>
            <a:r>
              <a:rPr lang="en" sz="2200"/>
              <a:t> + D[k][j]</a:t>
            </a:r>
            <a:r>
              <a:rPr lang="en" sz="2200" baseline="30000"/>
              <a:t>-1</a:t>
            </a:r>
            <a:r>
              <a:rPr lang="en" sz="2200"/>
              <a:t> and choose the lesser value.</a:t>
            </a:r>
          </a:p>
        </p:txBody>
      </p:sp>
      <p:sp>
        <p:nvSpPr>
          <p:cNvPr id="3912" name="Shape 39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3913" name="Shape 39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2250" y="3262688"/>
            <a:ext cx="1359800" cy="1475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4" name="Shape 39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7775" y="3185850"/>
            <a:ext cx="1541630" cy="15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5" name="Shape 39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2450" y="3262700"/>
            <a:ext cx="1359800" cy="1457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0" name="Shape 3920"/>
          <p:cNvSpPr txBox="1">
            <a:spLocks noGrp="1"/>
          </p:cNvSpPr>
          <p:nvPr>
            <p:ph type="body" idx="1"/>
          </p:nvPr>
        </p:nvSpPr>
        <p:spPr>
          <a:xfrm>
            <a:off x="718300" y="373225"/>
            <a:ext cx="6761100" cy="434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Example:</a:t>
            </a: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2200"/>
              <a:buChar char="–"/>
            </a:pPr>
            <a:r>
              <a:rPr lang="en" sz="2200"/>
              <a:t>To compute D[4][1]</a:t>
            </a:r>
            <a:r>
              <a:rPr lang="en" sz="2200" baseline="30000"/>
              <a:t>2</a:t>
            </a:r>
            <a:r>
              <a:rPr lang="en" sz="2200"/>
              <a:t>, you would first look at the value in D[4][1]</a:t>
            </a:r>
            <a:r>
              <a:rPr lang="en" sz="2200" baseline="30000"/>
              <a:t>1</a:t>
            </a:r>
            <a:r>
              <a:rPr lang="en" sz="2200"/>
              <a:t>, in this case it is infinity.</a:t>
            </a: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2200"/>
              <a:buChar char="–"/>
            </a:pPr>
            <a:r>
              <a:rPr lang="en" sz="2200"/>
              <a:t>Choose min(D[4][1]</a:t>
            </a:r>
            <a:r>
              <a:rPr lang="en" sz="2200" baseline="30000"/>
              <a:t>1</a:t>
            </a:r>
            <a:r>
              <a:rPr lang="en" sz="2200"/>
              <a:t> , D[4][2]</a:t>
            </a:r>
            <a:r>
              <a:rPr lang="en" sz="2200" baseline="30000"/>
              <a:t>1</a:t>
            </a:r>
            <a:r>
              <a:rPr lang="en" sz="2200"/>
              <a:t> + D[2][1]</a:t>
            </a:r>
            <a:r>
              <a:rPr lang="en" sz="2200" baseline="30000"/>
              <a:t>1</a:t>
            </a:r>
            <a:r>
              <a:rPr lang="en" sz="2200"/>
              <a:t>).</a:t>
            </a:r>
          </a:p>
          <a:p>
            <a:pPr marL="457200" lvl="0" indent="-368300" rtl="0">
              <a:spcBef>
                <a:spcPts val="0"/>
              </a:spcBef>
              <a:buClr>
                <a:srgbClr val="003B55"/>
              </a:buClr>
              <a:buSzPts val="2200"/>
              <a:buChar char="–"/>
            </a:pPr>
            <a:r>
              <a:rPr lang="en" sz="2200"/>
              <a:t>Update D[4][1]</a:t>
            </a:r>
            <a:r>
              <a:rPr lang="en" sz="2200" baseline="30000"/>
              <a:t>2</a:t>
            </a:r>
            <a:r>
              <a:rPr lang="en" sz="2200"/>
              <a:t> to 3.</a:t>
            </a:r>
          </a:p>
        </p:txBody>
      </p:sp>
      <p:sp>
        <p:nvSpPr>
          <p:cNvPr id="3921" name="Shape 39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3922" name="Shape 39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850" y="3244325"/>
            <a:ext cx="1359800" cy="1475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3" name="Shape 39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0050" y="3244325"/>
            <a:ext cx="1359800" cy="1475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4" name="Shape 39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9700" y="3252913"/>
            <a:ext cx="1359800" cy="145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5" name="Shape 39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7775" y="3185850"/>
            <a:ext cx="1541630" cy="152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6" name="Shape 3926"/>
          <p:cNvSpPr txBox="1"/>
          <p:nvPr/>
        </p:nvSpPr>
        <p:spPr>
          <a:xfrm>
            <a:off x="4049638" y="3820350"/>
            <a:ext cx="462000" cy="25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1" name="Shape 393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Experimental Plan:</a:t>
            </a:r>
          </a:p>
        </p:txBody>
      </p:sp>
      <p:sp>
        <p:nvSpPr>
          <p:cNvPr id="3932" name="Shape 3932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2200"/>
              <a:buChar char="–"/>
            </a:pPr>
            <a:r>
              <a:rPr lang="en" sz="2200"/>
              <a:t>Matrix filled with random numbers from -100 to 100 (except 0) with 25% or 75% chance of infinity</a:t>
            </a: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2200"/>
              <a:buChar char="–"/>
            </a:pPr>
            <a:r>
              <a:rPr lang="en" sz="2200"/>
              <a:t>Diagonals always filled with 0s</a:t>
            </a: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2200"/>
              <a:buChar char="–"/>
            </a:pPr>
            <a:r>
              <a:rPr lang="en" sz="2200"/>
              <a:t>Test F-W on the following sized matrices 100 times each for sparse graphs and dense graphs</a:t>
            </a: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2200"/>
              <a:buChar char="-"/>
            </a:pPr>
            <a:r>
              <a:rPr lang="en" sz="2200"/>
              <a:t>5x5, 100x100, 250x250, 500x500, 1000x1000</a:t>
            </a:r>
          </a:p>
          <a:p>
            <a:pPr marL="457200" lvl="0" indent="-368300" rtl="0">
              <a:spcBef>
                <a:spcPts val="0"/>
              </a:spcBef>
              <a:buClr>
                <a:srgbClr val="003B55"/>
              </a:buClr>
              <a:buSzPts val="2200"/>
              <a:buChar char="–"/>
            </a:pPr>
            <a:r>
              <a:rPr lang="en" sz="2200"/>
              <a:t>Test F-W Opt on the same sized matrices 100 times each for sparse graphs and dense graphs</a:t>
            </a:r>
          </a:p>
        </p:txBody>
      </p:sp>
      <p:sp>
        <p:nvSpPr>
          <p:cNvPr id="3933" name="Shape 393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8" name="Shape 393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Optimization</a:t>
            </a:r>
          </a:p>
        </p:txBody>
      </p:sp>
      <p:sp>
        <p:nvSpPr>
          <p:cNvPr id="3939" name="Shape 3939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940" name="Shape 39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3941" name="Shape 39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25" y="1596775"/>
            <a:ext cx="4579775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2" name="Shape 39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300" y="1596775"/>
            <a:ext cx="4192774" cy="289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7" name="Shape 394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Output Example:</a:t>
            </a:r>
          </a:p>
        </p:txBody>
      </p:sp>
      <p:sp>
        <p:nvSpPr>
          <p:cNvPr id="3948" name="Shape 394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949" name="Shape 394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pic>
        <p:nvPicPr>
          <p:cNvPr id="3950" name="Shape 3950"/>
          <p:cNvPicPr preferRelativeResize="0"/>
          <p:nvPr/>
        </p:nvPicPr>
        <p:blipFill rotWithShape="1">
          <a:blip r:embed="rId3">
            <a:alphaModFix/>
          </a:blip>
          <a:srcRect t="70918" r="74126" b="5820"/>
          <a:stretch/>
        </p:blipFill>
        <p:spPr>
          <a:xfrm>
            <a:off x="1949075" y="2137224"/>
            <a:ext cx="4299550" cy="21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Shape 3955"/>
          <p:cNvSpPr txBox="1">
            <a:spLocks noGrp="1"/>
          </p:cNvSpPr>
          <p:nvPr>
            <p:ph type="title"/>
          </p:nvPr>
        </p:nvSpPr>
        <p:spPr>
          <a:xfrm>
            <a:off x="860725" y="901550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Dense Results:</a:t>
            </a:r>
          </a:p>
        </p:txBody>
      </p:sp>
      <p:sp>
        <p:nvSpPr>
          <p:cNvPr id="3956" name="Shape 395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graphicFrame>
        <p:nvGraphicFramePr>
          <p:cNvPr id="3957" name="Shape 3957"/>
          <p:cNvGraphicFramePr/>
          <p:nvPr/>
        </p:nvGraphicFramePr>
        <p:xfrm>
          <a:off x="136725" y="1758938"/>
          <a:ext cx="7485100" cy="2645700"/>
        </p:xfrm>
        <a:graphic>
          <a:graphicData uri="http://schemas.openxmlformats.org/drawingml/2006/table">
            <a:tbl>
              <a:tblPr>
                <a:noFill/>
                <a:tableStyleId>{736DE798-B01E-4DA5-BFB8-034201549D2D}</a:tableStyleId>
              </a:tblPr>
              <a:tblGrid>
                <a:gridCol w="1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9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9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9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225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Matrix Size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22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5x5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87A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100x100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250x250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87A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500x500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1000x1000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8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62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Runtime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(in seconds)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F-W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0.0000018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87A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0.00776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0.11990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87A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0.95463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7.64519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8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F-W Opt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0.0000017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87A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0.00638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0.09828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87A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0.77440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6.21398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8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Shape 3962"/>
          <p:cNvSpPr txBox="1">
            <a:spLocks noGrp="1"/>
          </p:cNvSpPr>
          <p:nvPr>
            <p:ph type="title"/>
          </p:nvPr>
        </p:nvSpPr>
        <p:spPr>
          <a:xfrm>
            <a:off x="860725" y="901550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Sparse Results:</a:t>
            </a:r>
          </a:p>
        </p:txBody>
      </p:sp>
      <p:sp>
        <p:nvSpPr>
          <p:cNvPr id="3963" name="Shape 396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graphicFrame>
        <p:nvGraphicFramePr>
          <p:cNvPr id="3964" name="Shape 3964"/>
          <p:cNvGraphicFramePr/>
          <p:nvPr/>
        </p:nvGraphicFramePr>
        <p:xfrm>
          <a:off x="136725" y="1758938"/>
          <a:ext cx="7485100" cy="2645700"/>
        </p:xfrm>
        <a:graphic>
          <a:graphicData uri="http://schemas.openxmlformats.org/drawingml/2006/table">
            <a:tbl>
              <a:tblPr>
                <a:noFill/>
                <a:tableStyleId>{736DE798-B01E-4DA5-BFB8-034201549D2D}</a:tableStyleId>
              </a:tblPr>
              <a:tblGrid>
                <a:gridCol w="115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9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9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9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225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Matrix Size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22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5x5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87A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100x100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250x250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87A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500x500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1000x1000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8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62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Runtime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(in seconds)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F-W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0.0000032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87A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0.00886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0.12563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87A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0.96632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7.88739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8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F-W Opt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0.0000028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87A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0.00714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0.10401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87A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0.48993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6.46476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8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9" name="Shape 3969"/>
          <p:cNvSpPr txBox="1">
            <a:spLocks noGrp="1"/>
          </p:cNvSpPr>
          <p:nvPr>
            <p:ph type="title"/>
          </p:nvPr>
        </p:nvSpPr>
        <p:spPr>
          <a:xfrm>
            <a:off x="860725" y="901550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Complete Results:</a:t>
            </a:r>
          </a:p>
        </p:txBody>
      </p:sp>
      <p:sp>
        <p:nvSpPr>
          <p:cNvPr id="3970" name="Shape 397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graphicFrame>
        <p:nvGraphicFramePr>
          <p:cNvPr id="3971" name="Shape 3971"/>
          <p:cNvGraphicFramePr/>
          <p:nvPr/>
        </p:nvGraphicFramePr>
        <p:xfrm>
          <a:off x="136725" y="1758938"/>
          <a:ext cx="7485100" cy="2645700"/>
        </p:xfrm>
        <a:graphic>
          <a:graphicData uri="http://schemas.openxmlformats.org/drawingml/2006/table">
            <a:tbl>
              <a:tblPr>
                <a:noFill/>
                <a:tableStyleId>{736DE798-B01E-4DA5-BFB8-034201549D2D}</a:tableStyleId>
              </a:tblPr>
              <a:tblGrid>
                <a:gridCol w="115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9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9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9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225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Matrix Size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22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5x5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87A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100x100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250x250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87A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500x500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1000x1000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8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62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Runtime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(in seconds)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F-W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0.0000018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87A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0.00749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0.11939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87A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0.91303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7.54683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8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F-W Opt</a:t>
                      </a: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0.0000018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87A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0.00643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0.10030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87A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0.77336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6.19756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8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Shape 397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977" name="Shape 397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978" name="Shape 397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pic>
        <p:nvPicPr>
          <p:cNvPr id="3979" name="Shape 39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366713"/>
            <a:ext cx="5715000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Shape 384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History of Algorithm</a:t>
            </a:r>
          </a:p>
        </p:txBody>
      </p:sp>
      <p:sp>
        <p:nvSpPr>
          <p:cNvPr id="3842" name="Shape 3842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2200"/>
              <a:buChar char="–"/>
            </a:pPr>
            <a:r>
              <a:rPr lang="en" sz="2200"/>
              <a:t>Published by Robert Floyd 1962</a:t>
            </a: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2200"/>
              <a:buChar char="–"/>
            </a:pPr>
            <a:r>
              <a:rPr lang="en" sz="2200"/>
              <a:t>Same algorithm as Warshall’s 1962</a:t>
            </a:r>
          </a:p>
          <a:p>
            <a:pPr marL="457200" lvl="0" indent="-368300">
              <a:spcBef>
                <a:spcPts val="0"/>
              </a:spcBef>
              <a:buClr>
                <a:srgbClr val="003B55"/>
              </a:buClr>
              <a:buSzPts val="2200"/>
              <a:buChar char="–"/>
            </a:pPr>
            <a:r>
              <a:rPr lang="en" sz="2200"/>
              <a:t>3 nested for loop version, Peter Ingerman</a:t>
            </a:r>
          </a:p>
        </p:txBody>
      </p:sp>
      <p:sp>
        <p:nvSpPr>
          <p:cNvPr id="3843" name="Shape 384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Shape 398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985" name="Shape 398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986" name="Shape 398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pic>
        <p:nvPicPr>
          <p:cNvPr id="3987" name="Shape 39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366713"/>
            <a:ext cx="5715000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2" name="Shape 3992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93" name="Shape 3993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94" name="Shape 399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pic>
        <p:nvPicPr>
          <p:cNvPr id="3995" name="Shape 39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366713"/>
            <a:ext cx="5715000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0" name="Shape 400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Limitations and Future Work:</a:t>
            </a:r>
          </a:p>
        </p:txBody>
      </p:sp>
      <p:sp>
        <p:nvSpPr>
          <p:cNvPr id="4001" name="Shape 400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2200"/>
              <a:buChar char="–"/>
            </a:pPr>
            <a:r>
              <a:rPr lang="en" sz="2200"/>
              <a:t>Limited by computer speed and storage</a:t>
            </a: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2200"/>
              <a:buChar char="–"/>
            </a:pPr>
            <a:r>
              <a:rPr lang="en" sz="2200"/>
              <a:t>Implementation of recursive algorithm</a:t>
            </a: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2200"/>
              <a:buChar char="–"/>
            </a:pPr>
            <a:r>
              <a:rPr lang="en" sz="2200"/>
              <a:t>Comparison with more all-pair shortest path algorithms (i.e. fast matrix multiplication algorithms, Johnson’s)</a:t>
            </a:r>
          </a:p>
          <a:p>
            <a:pPr marL="457200" lvl="0" indent="-368300" rtl="0">
              <a:spcBef>
                <a:spcPts val="0"/>
              </a:spcBef>
              <a:buClr>
                <a:srgbClr val="003B55"/>
              </a:buClr>
              <a:buSzPts val="2200"/>
              <a:buChar char="–"/>
            </a:pPr>
            <a:r>
              <a:rPr lang="en" sz="2200"/>
              <a:t>Better data set</a:t>
            </a:r>
          </a:p>
        </p:txBody>
      </p:sp>
      <p:sp>
        <p:nvSpPr>
          <p:cNvPr id="4002" name="Shape 400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7" name="Shape 400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Concluding Remarks:</a:t>
            </a:r>
          </a:p>
        </p:txBody>
      </p:sp>
      <p:sp>
        <p:nvSpPr>
          <p:cNvPr id="4008" name="Shape 400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2200"/>
              <a:buChar char="–"/>
            </a:pPr>
            <a:r>
              <a:rPr lang="en" sz="2200"/>
              <a:t>Floyd Warshall is an all pair shortest path algorithm </a:t>
            </a: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2200"/>
              <a:buChar char="–"/>
            </a:pPr>
            <a:r>
              <a:rPr lang="en" sz="2200"/>
              <a:t>Useful yet expensive, better with optimization</a:t>
            </a: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2200"/>
              <a:buChar char="–"/>
            </a:pPr>
            <a:r>
              <a:rPr lang="en" sz="2200"/>
              <a:t>Works best for dense graphs</a:t>
            </a:r>
          </a:p>
          <a:p>
            <a:pPr marL="457200" lvl="0" indent="-368300" rtl="0">
              <a:spcBef>
                <a:spcPts val="0"/>
              </a:spcBef>
              <a:buClr>
                <a:srgbClr val="003B55"/>
              </a:buClr>
              <a:buSzPts val="2200"/>
              <a:buChar char="–"/>
            </a:pPr>
            <a:r>
              <a:rPr lang="en" sz="2200"/>
              <a:t>Room for improvement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200"/>
          </a:p>
        </p:txBody>
      </p:sp>
      <p:sp>
        <p:nvSpPr>
          <p:cNvPr id="4009" name="Shape 400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Shape 4014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</a:p>
        </p:txBody>
      </p:sp>
      <p:sp>
        <p:nvSpPr>
          <p:cNvPr id="4015" name="Shape 4015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</a:p>
        </p:txBody>
      </p:sp>
      <p:sp>
        <p:nvSpPr>
          <p:cNvPr id="4016" name="Shape 4016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D3EBD5"/>
              </a:solidFill>
            </a:endParaRPr>
          </a:p>
        </p:txBody>
      </p:sp>
      <p:sp>
        <p:nvSpPr>
          <p:cNvPr id="4017" name="Shape 40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8" name="Shape 384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Algorithm Purpose: Floyd-Warshall</a:t>
            </a:r>
          </a:p>
        </p:txBody>
      </p:sp>
      <p:sp>
        <p:nvSpPr>
          <p:cNvPr id="3849" name="Shape 3849"/>
          <p:cNvSpPr txBox="1">
            <a:spLocks noGrp="1"/>
          </p:cNvSpPr>
          <p:nvPr>
            <p:ph type="body" idx="2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200"/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850" name="Shape 3850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6932700" cy="295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2200"/>
              <a:buChar char="–"/>
            </a:pPr>
            <a:r>
              <a:rPr lang="en" sz="2200"/>
              <a:t>Problem: You have multiple locations and you want to find the shortest distance between </a:t>
            </a:r>
            <a:r>
              <a:rPr lang="en" sz="2200" i="1"/>
              <a:t>every </a:t>
            </a:r>
            <a:r>
              <a:rPr lang="en" sz="2200"/>
              <a:t>specified location (All pairs, shortest path).</a:t>
            </a: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2200"/>
              <a:buChar char="–"/>
            </a:pPr>
            <a:r>
              <a:rPr lang="en" sz="2200"/>
              <a:t>Example: Calculating the distance on road maps between locations.</a:t>
            </a:r>
          </a:p>
          <a:p>
            <a:pPr marL="457200" lvl="0" indent="-368300" rtl="0">
              <a:spcBef>
                <a:spcPts val="0"/>
              </a:spcBef>
              <a:buClr>
                <a:srgbClr val="003B55"/>
              </a:buClr>
              <a:buSzPts val="2200"/>
              <a:buChar char="–"/>
            </a:pPr>
            <a:r>
              <a:rPr lang="en" sz="2200"/>
              <a:t>A city represents a vertex, each road connecting the locations represents an edge and the numerical distance of the connecting roads represents the weight.</a:t>
            </a:r>
          </a:p>
        </p:txBody>
      </p:sp>
      <p:sp>
        <p:nvSpPr>
          <p:cNvPr id="3851" name="Shape 385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6" name="Shape 38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50" y="905250"/>
            <a:ext cx="7771394" cy="3988025"/>
          </a:xfrm>
          <a:prstGeom prst="rect">
            <a:avLst/>
          </a:prstGeom>
          <a:noFill/>
          <a:ln>
            <a:noFill/>
          </a:ln>
        </p:spPr>
      </p:pic>
      <p:sp>
        <p:nvSpPr>
          <p:cNvPr id="3857" name="Shape 3857"/>
          <p:cNvSpPr txBox="1">
            <a:spLocks noGrp="1"/>
          </p:cNvSpPr>
          <p:nvPr>
            <p:ph type="ctrTitle" idx="4294967295"/>
          </p:nvPr>
        </p:nvSpPr>
        <p:spPr>
          <a:xfrm>
            <a:off x="934298" y="170550"/>
            <a:ext cx="6243300" cy="734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/>
              <a:t>Algorithm Problem Example</a:t>
            </a:r>
          </a:p>
        </p:txBody>
      </p:sp>
      <p:sp>
        <p:nvSpPr>
          <p:cNvPr id="3858" name="Shape 385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3859" name="Shape 3859"/>
          <p:cNvSpPr txBox="1"/>
          <p:nvPr/>
        </p:nvSpPr>
        <p:spPr>
          <a:xfrm>
            <a:off x="3897000" y="1758225"/>
            <a:ext cx="997200" cy="47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800">
                <a:latin typeface="Dosis"/>
                <a:ea typeface="Dosis"/>
                <a:cs typeface="Dosis"/>
                <a:sym typeface="Dosis"/>
              </a:rPr>
              <a:t>150km</a:t>
            </a:r>
          </a:p>
        </p:txBody>
      </p:sp>
      <p:sp>
        <p:nvSpPr>
          <p:cNvPr id="3860" name="Shape 3860"/>
          <p:cNvSpPr txBox="1"/>
          <p:nvPr/>
        </p:nvSpPr>
        <p:spPr>
          <a:xfrm>
            <a:off x="4686725" y="3721350"/>
            <a:ext cx="997200" cy="47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>
                <a:latin typeface="Dosis"/>
                <a:ea typeface="Dosis"/>
                <a:cs typeface="Dosis"/>
                <a:sym typeface="Dosis"/>
              </a:rPr>
              <a:t>100km</a:t>
            </a:r>
          </a:p>
        </p:txBody>
      </p:sp>
      <p:sp>
        <p:nvSpPr>
          <p:cNvPr id="3861" name="Shape 3861"/>
          <p:cNvSpPr txBox="1"/>
          <p:nvPr/>
        </p:nvSpPr>
        <p:spPr>
          <a:xfrm>
            <a:off x="640225" y="1968725"/>
            <a:ext cx="997200" cy="47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>
                <a:latin typeface="Dosis"/>
                <a:ea typeface="Dosis"/>
                <a:cs typeface="Dosis"/>
                <a:sym typeface="Dosis"/>
              </a:rPr>
              <a:t>100km</a:t>
            </a:r>
          </a:p>
        </p:txBody>
      </p:sp>
      <p:sp>
        <p:nvSpPr>
          <p:cNvPr id="3862" name="Shape 3862"/>
          <p:cNvSpPr txBox="1"/>
          <p:nvPr/>
        </p:nvSpPr>
        <p:spPr>
          <a:xfrm>
            <a:off x="1435550" y="4036800"/>
            <a:ext cx="997200" cy="47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>
                <a:latin typeface="Dosis"/>
                <a:ea typeface="Dosis"/>
                <a:cs typeface="Dosis"/>
                <a:sym typeface="Dosis"/>
              </a:rPr>
              <a:t>200km</a:t>
            </a:r>
          </a:p>
        </p:txBody>
      </p:sp>
      <p:sp>
        <p:nvSpPr>
          <p:cNvPr id="3863" name="Shape 3863"/>
          <p:cNvSpPr txBox="1"/>
          <p:nvPr/>
        </p:nvSpPr>
        <p:spPr>
          <a:xfrm>
            <a:off x="2899800" y="2663013"/>
            <a:ext cx="997200" cy="47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>
                <a:latin typeface="Dosis"/>
                <a:ea typeface="Dosis"/>
                <a:cs typeface="Dosis"/>
                <a:sym typeface="Dosis"/>
              </a:rPr>
              <a:t>200km</a:t>
            </a:r>
          </a:p>
        </p:txBody>
      </p:sp>
      <p:sp>
        <p:nvSpPr>
          <p:cNvPr id="3864" name="Shape 3864"/>
          <p:cNvSpPr txBox="1"/>
          <p:nvPr/>
        </p:nvSpPr>
        <p:spPr>
          <a:xfrm>
            <a:off x="2432750" y="2008175"/>
            <a:ext cx="8397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>
                <a:latin typeface="Dosis"/>
                <a:ea typeface="Dosis"/>
                <a:cs typeface="Dosis"/>
                <a:sym typeface="Dosis"/>
              </a:rPr>
              <a:t>150km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9" name="Shape 3869"/>
          <p:cNvSpPr txBox="1">
            <a:spLocks noGrp="1"/>
          </p:cNvSpPr>
          <p:nvPr>
            <p:ph type="ctrTitle"/>
          </p:nvPr>
        </p:nvSpPr>
        <p:spPr>
          <a:xfrm>
            <a:off x="318400" y="131225"/>
            <a:ext cx="5861700" cy="103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600"/>
              <a:t>Algorithm: Floyd-Warshall</a:t>
            </a:r>
          </a:p>
        </p:txBody>
      </p:sp>
      <p:sp>
        <p:nvSpPr>
          <p:cNvPr id="3870" name="Shape 3870"/>
          <p:cNvSpPr txBox="1">
            <a:spLocks noGrp="1"/>
          </p:cNvSpPr>
          <p:nvPr>
            <p:ph type="subTitle" idx="1"/>
          </p:nvPr>
        </p:nvSpPr>
        <p:spPr>
          <a:xfrm>
            <a:off x="318400" y="1351475"/>
            <a:ext cx="5979900" cy="345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2200"/>
              <a:buChar char="–"/>
            </a:pPr>
            <a:r>
              <a:rPr lang="en" sz="2200">
                <a:solidFill>
                  <a:srgbClr val="003B55"/>
                </a:solidFill>
              </a:rPr>
              <a:t>Finds the shortest path between all vertices in a weighted graph. </a:t>
            </a: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2200"/>
              <a:buChar char="–"/>
            </a:pPr>
            <a:r>
              <a:rPr lang="en" sz="2200">
                <a:solidFill>
                  <a:srgbClr val="003B55"/>
                </a:solidFill>
              </a:rPr>
              <a:t>Negative edge weights are permitted</a:t>
            </a: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2200"/>
              <a:buChar char="–"/>
            </a:pPr>
            <a:r>
              <a:rPr lang="en" sz="2200">
                <a:solidFill>
                  <a:srgbClr val="003B55"/>
                </a:solidFill>
              </a:rPr>
              <a:t>Negative </a:t>
            </a:r>
            <a:r>
              <a:rPr lang="en" sz="2200" i="1">
                <a:solidFill>
                  <a:srgbClr val="003B55"/>
                </a:solidFill>
              </a:rPr>
              <a:t>cycles</a:t>
            </a:r>
            <a:r>
              <a:rPr lang="en" sz="2200">
                <a:solidFill>
                  <a:srgbClr val="003B55"/>
                </a:solidFill>
              </a:rPr>
              <a:t> are not permitted.</a:t>
            </a:r>
          </a:p>
          <a:p>
            <a:pPr marL="457200" lvl="0" indent="-368300" rtl="0">
              <a:spcBef>
                <a:spcPts val="0"/>
              </a:spcBef>
              <a:buClr>
                <a:srgbClr val="003B55"/>
              </a:buClr>
              <a:buSzPts val="2200"/>
              <a:buChar char="–"/>
            </a:pPr>
            <a:r>
              <a:rPr lang="en" sz="2200">
                <a:solidFill>
                  <a:srgbClr val="003B55"/>
                </a:solidFill>
              </a:rPr>
              <a:t>Solution is stored in an </a:t>
            </a:r>
            <a:r>
              <a:rPr lang="en" sz="2200" i="1">
                <a:solidFill>
                  <a:srgbClr val="003B55"/>
                </a:solidFill>
              </a:rPr>
              <a:t>nxn</a:t>
            </a:r>
            <a:r>
              <a:rPr lang="en" sz="2200">
                <a:solidFill>
                  <a:srgbClr val="003B55"/>
                </a:solidFill>
              </a:rPr>
              <a:t> adjacency matrix representation of the graph.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87A1"/>
        </a:solidFill>
        <a:effectLst/>
      </p:bgPr>
    </p:bg>
    <p:spTree>
      <p:nvGrpSpPr>
        <p:cNvPr id="1" name="Shape 3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5" name="Shape 3875"/>
          <p:cNvSpPr txBox="1">
            <a:spLocks noGrp="1"/>
          </p:cNvSpPr>
          <p:nvPr>
            <p:ph type="ctrTitle"/>
          </p:nvPr>
        </p:nvSpPr>
        <p:spPr>
          <a:xfrm>
            <a:off x="387375" y="0"/>
            <a:ext cx="5861700" cy="864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Floyd-Warshall Pseudocode</a:t>
            </a:r>
          </a:p>
        </p:txBody>
      </p:sp>
      <p:sp>
        <p:nvSpPr>
          <p:cNvPr id="3876" name="Shape 3876"/>
          <p:cNvSpPr txBox="1"/>
          <p:nvPr/>
        </p:nvSpPr>
        <p:spPr>
          <a:xfrm>
            <a:off x="501525" y="746450"/>
            <a:ext cx="5633400" cy="446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8100" marR="38100" lvl="0" indent="-698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V </a:t>
            </a:r>
            <a:r>
              <a:rPr lang="en" sz="105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i="1">
                <a:solidFill>
                  <a:srgbClr val="AEAEAE"/>
                </a:solidFill>
                <a:latin typeface="Consolas"/>
                <a:ea typeface="Consolas"/>
                <a:cs typeface="Consolas"/>
                <a:sym typeface="Consolas"/>
              </a:rPr>
              <a:t># of vertices in graph</a:t>
            </a:r>
            <a: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dist  </a:t>
            </a:r>
            <a:r>
              <a:rPr lang="en" sz="105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" sz="105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solution array</a:t>
            </a:r>
            <a:b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each vertex(v)</a:t>
            </a:r>
            <a:b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dist[v][v]</a:t>
            </a:r>
            <a:r>
              <a:rPr lang="en" sz="105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i="1">
                <a:solidFill>
                  <a:srgbClr val="AEAEAE"/>
                </a:solidFill>
                <a:latin typeface="Consolas"/>
                <a:ea typeface="Consolas"/>
                <a:cs typeface="Consolas"/>
                <a:sym typeface="Consolas"/>
              </a:rPr>
              <a:t>#Distance from itself is 0</a:t>
            </a:r>
            <a: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each edge(u,v)</a:t>
            </a:r>
            <a:b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 i="1">
                <a:solidFill>
                  <a:srgbClr val="AEAEAE"/>
                </a:solidFill>
                <a:latin typeface="Consolas"/>
                <a:ea typeface="Consolas"/>
                <a:cs typeface="Consolas"/>
                <a:sym typeface="Consolas"/>
              </a:rPr>
              <a:t>#Edge weight placed use value inf if edge does not exist</a:t>
            </a:r>
            <a: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dist[u][v] </a:t>
            </a:r>
            <a:r>
              <a:rPr lang="en" sz="105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weight(u,v) </a:t>
            </a:r>
            <a:b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(k </a:t>
            </a:r>
            <a:r>
              <a:rPr lang="en" sz="105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to V) </a:t>
            </a:r>
            <a:r>
              <a:rPr lang="en" sz="1050" i="1">
                <a:solidFill>
                  <a:srgbClr val="AEAEAE"/>
                </a:solidFill>
                <a:latin typeface="Consolas"/>
                <a:ea typeface="Consolas"/>
                <a:cs typeface="Consolas"/>
                <a:sym typeface="Consolas"/>
              </a:rPr>
              <a:t>#Each vertex picked as intermediate vertex</a:t>
            </a:r>
            <a: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(i </a:t>
            </a:r>
            <a:r>
              <a:rPr lang="en" sz="105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to V) </a:t>
            </a:r>
            <a:r>
              <a:rPr lang="en" sz="1050" i="1">
                <a:solidFill>
                  <a:srgbClr val="AEAEAE"/>
                </a:solidFill>
                <a:latin typeface="Consolas"/>
                <a:ea typeface="Consolas"/>
                <a:cs typeface="Consolas"/>
                <a:sym typeface="Consolas"/>
              </a:rPr>
              <a:t>#For the ith row</a:t>
            </a:r>
            <a: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(j </a:t>
            </a:r>
            <a:r>
              <a:rPr lang="en" sz="105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to V) </a:t>
            </a:r>
            <a:r>
              <a:rPr lang="en" sz="1050" i="1">
                <a:solidFill>
                  <a:srgbClr val="AEAEAE"/>
                </a:solidFill>
                <a:latin typeface="Consolas"/>
                <a:ea typeface="Consolas"/>
                <a:cs typeface="Consolas"/>
                <a:sym typeface="Consolas"/>
              </a:rPr>
              <a:t>#For the jth col</a:t>
            </a:r>
          </a:p>
          <a:p>
            <a:pPr marL="38100" marR="38100" lvl="0" indent="-698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50" i="1">
                <a:solidFill>
                  <a:srgbClr val="AEAEAE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05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(dist[i][k]!=INF &amp;&amp; dist[k][j]!=INF) </a:t>
            </a:r>
            <a:r>
              <a:rPr lang="en" sz="1050" i="1">
                <a:solidFill>
                  <a:srgbClr val="AEAEAE"/>
                </a:solidFill>
                <a:latin typeface="Consolas"/>
                <a:ea typeface="Consolas"/>
                <a:cs typeface="Consolas"/>
                <a:sym typeface="Consolas"/>
              </a:rPr>
              <a:t> #Ignore if no edge</a:t>
            </a:r>
            <a: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05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(dist[i][j] </a:t>
            </a:r>
            <a:r>
              <a:rPr lang="en" sz="105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dist[i][k] </a:t>
            </a:r>
            <a:r>
              <a:rPr lang="en" sz="105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dist[k][j])</a:t>
            </a:r>
            <a:b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            dist[i][j] </a:t>
            </a:r>
            <a:r>
              <a:rPr lang="en" sz="105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dist[i][k] </a:t>
            </a:r>
            <a:r>
              <a:rPr lang="en" sz="105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dist[k][j]</a:t>
            </a:r>
            <a:b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         end </a:t>
            </a:r>
            <a:r>
              <a:rPr lang="en" sz="105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</a:p>
          <a:p>
            <a:pPr marL="38100" marR="38100" lvl="0" indent="-698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   End if</a:t>
            </a:r>
            <a:b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 i="1">
                <a:solidFill>
                  <a:srgbClr val="AEAEAE"/>
                </a:solidFill>
                <a:latin typeface="Consolas"/>
                <a:ea typeface="Consolas"/>
                <a:cs typeface="Consolas"/>
                <a:sym typeface="Consolas"/>
              </a:rPr>
              <a:t># If Distance in current slot is greater than the distance</a:t>
            </a:r>
            <a: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05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 i="1">
                <a:solidFill>
                  <a:srgbClr val="AEAEAE"/>
                </a:solidFill>
                <a:latin typeface="Consolas"/>
                <a:ea typeface="Consolas"/>
                <a:cs typeface="Consolas"/>
                <a:sym typeface="Consolas"/>
              </a:rPr>
              <a:t>#it takes for the path to be completed by going through the current  intermediate node, update the value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" name="Shape 388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Floyd-Warshall Analysis:</a:t>
            </a:r>
          </a:p>
        </p:txBody>
      </p:sp>
      <p:sp>
        <p:nvSpPr>
          <p:cNvPr id="3882" name="Shape 3882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2200"/>
              <a:buChar char="–"/>
            </a:pPr>
            <a:r>
              <a:rPr lang="en" sz="2200"/>
              <a:t>Runtime complexity: ϴ(|V|</a:t>
            </a:r>
            <a:r>
              <a:rPr lang="en" sz="2200" baseline="30000"/>
              <a:t>3</a:t>
            </a:r>
            <a:r>
              <a:rPr lang="en" sz="2200"/>
              <a:t>)</a:t>
            </a: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2200"/>
              <a:buChar char="-"/>
            </a:pPr>
            <a:r>
              <a:rPr lang="en" sz="2200"/>
              <a:t>Every combination of edges is tested</a:t>
            </a: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2200"/>
              <a:buChar char="-"/>
            </a:pPr>
            <a:r>
              <a:rPr lang="en" sz="2200"/>
              <a:t>3 nested for loops</a:t>
            </a: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2200"/>
              <a:buChar char="–"/>
            </a:pPr>
            <a:r>
              <a:rPr lang="en" sz="2200"/>
              <a:t>ϴ(|V|</a:t>
            </a:r>
            <a:r>
              <a:rPr lang="en" sz="2200" baseline="30000"/>
              <a:t>2</a:t>
            </a:r>
            <a:r>
              <a:rPr lang="en" sz="2200"/>
              <a:t>)space complexity</a:t>
            </a:r>
          </a:p>
          <a:p>
            <a:pPr marL="457200" lvl="0" indent="-368300" rtl="0">
              <a:spcBef>
                <a:spcPts val="0"/>
              </a:spcBef>
              <a:buClr>
                <a:srgbClr val="003B55"/>
              </a:buClr>
              <a:buSzPts val="2200"/>
              <a:buChar char="–"/>
            </a:pPr>
            <a:r>
              <a:rPr lang="en" sz="2200"/>
              <a:t>Modified to detect negative cycles</a:t>
            </a:r>
          </a:p>
        </p:txBody>
      </p:sp>
      <p:sp>
        <p:nvSpPr>
          <p:cNvPr id="3883" name="Shape 388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8" name="Shape 388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Implementation:</a:t>
            </a:r>
          </a:p>
        </p:txBody>
      </p:sp>
      <p:sp>
        <p:nvSpPr>
          <p:cNvPr id="3889" name="Shape 3889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2200"/>
              <a:buChar char="–"/>
            </a:pPr>
            <a:r>
              <a:rPr lang="en" sz="2200"/>
              <a:t>Programmed in C++</a:t>
            </a:r>
          </a:p>
          <a:p>
            <a:pPr marL="457200" lvl="0" indent="-368300" rtl="0">
              <a:spcBef>
                <a:spcPts val="0"/>
              </a:spcBef>
              <a:buClr>
                <a:srgbClr val="003B55"/>
              </a:buClr>
              <a:buSzPts val="2200"/>
              <a:buChar char="–"/>
            </a:pPr>
            <a:r>
              <a:rPr lang="en" sz="2200"/>
              <a:t>Graph[][] 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2200"/>
              <a:t>- &lt;vector&lt;vector&lt;int&gt;&gt;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2200"/>
              <a:t>- an adjacency matrix representation of a graph </a:t>
            </a:r>
          </a:p>
          <a:p>
            <a:pPr marL="457200" lvl="0" indent="-368300">
              <a:spcBef>
                <a:spcPts val="0"/>
              </a:spcBef>
              <a:buClr>
                <a:srgbClr val="003B55"/>
              </a:buClr>
              <a:buSzPts val="2200"/>
              <a:buChar char="–"/>
            </a:pPr>
            <a:r>
              <a:rPr lang="en" sz="2200"/>
              <a:t>dist[][] - an n x n 2d matrix to store solutions</a:t>
            </a:r>
          </a:p>
        </p:txBody>
      </p:sp>
      <p:sp>
        <p:nvSpPr>
          <p:cNvPr id="3890" name="Shape 389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5" name="Shape 389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Problem Statement:</a:t>
            </a:r>
          </a:p>
        </p:txBody>
      </p:sp>
      <p:sp>
        <p:nvSpPr>
          <p:cNvPr id="3896" name="Shape 3896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3380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2200"/>
              <a:buChar char="–"/>
            </a:pPr>
            <a:r>
              <a:rPr lang="en" sz="2200"/>
              <a:t>Can Floyd-Warshall’s algorithm be more efficient?</a:t>
            </a:r>
          </a:p>
          <a:p>
            <a:pPr marL="457200" lvl="0" indent="-368300" rtl="0">
              <a:spcBef>
                <a:spcPts val="0"/>
              </a:spcBef>
              <a:buClr>
                <a:srgbClr val="003B55"/>
              </a:buClr>
              <a:buSzPts val="2200"/>
              <a:buChar char="–"/>
            </a:pPr>
            <a:r>
              <a:rPr lang="en" sz="2200"/>
              <a:t>Optimize to cut down on runtime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200"/>
              <a:t>	Solution:</a:t>
            </a: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2200"/>
              <a:buChar char="–"/>
            </a:pPr>
            <a:r>
              <a:rPr lang="en" sz="2200"/>
              <a:t>Store calculation dist[i][k] + dist[k][j] in variable to avoid recalculation</a:t>
            </a: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2200"/>
              <a:buChar char="–"/>
            </a:pPr>
            <a:r>
              <a:rPr lang="en" sz="2200"/>
              <a:t>if (dist[i][k] != INF &amp;&amp; dist[k][j] != INF) conditional </a:t>
            </a: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2200"/>
              <a:buChar char="–"/>
            </a:pPr>
            <a:r>
              <a:rPr lang="en" sz="2200"/>
              <a:t>FIRST had in j loop, moved to respective loop levels to reduce number of iterations</a:t>
            </a:r>
          </a:p>
          <a:p>
            <a:pPr marL="457200" lvl="0" indent="-368300" rtl="0">
              <a:spcBef>
                <a:spcPts val="0"/>
              </a:spcBef>
              <a:buClr>
                <a:srgbClr val="003B55"/>
              </a:buClr>
              <a:buSzPts val="2200"/>
              <a:buChar char="–"/>
            </a:pPr>
            <a:r>
              <a:rPr lang="en" sz="2200"/>
              <a:t>Also solution Matrix[i][i] =0 (a diagonal always)</a:t>
            </a:r>
            <a:br>
              <a:rPr lang="en" sz="2200"/>
            </a:br>
            <a:endParaRPr lang="en" sz="2200"/>
          </a:p>
          <a:p>
            <a:pPr marL="0" lvl="0" indent="0" rtl="0">
              <a:spcBef>
                <a:spcPts val="0"/>
              </a:spcBef>
              <a:buNone/>
            </a:pPr>
            <a:endParaRPr sz="2200"/>
          </a:p>
        </p:txBody>
      </p:sp>
      <p:sp>
        <p:nvSpPr>
          <p:cNvPr id="3897" name="Shape 389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834</Words>
  <Application>Microsoft Office PowerPoint</Application>
  <PresentationFormat>On-screen Show (16:9)</PresentationFormat>
  <Paragraphs>164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Titillium Web Light</vt:lpstr>
      <vt:lpstr>Dosis Light</vt:lpstr>
      <vt:lpstr>Dosis</vt:lpstr>
      <vt:lpstr>Arial</vt:lpstr>
      <vt:lpstr>Consolas</vt:lpstr>
      <vt:lpstr>Mowbray template</vt:lpstr>
      <vt:lpstr>Floyd-Warshall Algorithm Ethan Soo Hon</vt:lpstr>
      <vt:lpstr>History of Algorithm</vt:lpstr>
      <vt:lpstr>Algorithm Purpose: Floyd-Warshall</vt:lpstr>
      <vt:lpstr>Algorithm Problem Example</vt:lpstr>
      <vt:lpstr>Algorithm: Floyd-Warshall</vt:lpstr>
      <vt:lpstr>Floyd-Warshall Pseudocode</vt:lpstr>
      <vt:lpstr>Floyd-Warshall Analysis:</vt:lpstr>
      <vt:lpstr>Implementation:</vt:lpstr>
      <vt:lpstr>Problem Statement:</vt:lpstr>
      <vt:lpstr>Floyd-Warshall: Demonstration</vt:lpstr>
      <vt:lpstr>PowerPoint Presentation</vt:lpstr>
      <vt:lpstr>PowerPoint Presentation</vt:lpstr>
      <vt:lpstr>Experimental Plan:</vt:lpstr>
      <vt:lpstr>Optimization</vt:lpstr>
      <vt:lpstr>Output Example:</vt:lpstr>
      <vt:lpstr>Dense Results:</vt:lpstr>
      <vt:lpstr>Sparse Results:</vt:lpstr>
      <vt:lpstr>Complete Results:</vt:lpstr>
      <vt:lpstr>PowerPoint Presentation</vt:lpstr>
      <vt:lpstr>PowerPoint Presentation</vt:lpstr>
      <vt:lpstr>PowerPoint Presentation</vt:lpstr>
      <vt:lpstr>Limitations and Future Work:</vt:lpstr>
      <vt:lpstr>Concluding Remarks: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Floyd-Warshall Algorithm Ethan Soo Hon</dc:title>
  <dc:creator>Ethan</dc:creator>
  <cp:lastModifiedBy>Ethan Soo Hon</cp:lastModifiedBy>
  <cp:revision>2</cp:revision>
  <dcterms:modified xsi:type="dcterms:W3CDTF">2020-01-25T06:56:31Z</dcterms:modified>
</cp:coreProperties>
</file>