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7bd649f9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7bd649f9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7bd649f9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7bd649f9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you got the reference genome from ncbi as well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bd649f9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bd649f9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bd649f9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7bd649f9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bd649f9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7bd649f9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 differential gene expression in </a:t>
            </a:r>
            <a:r>
              <a:rPr lang="en"/>
              <a:t>alcohol preferring</a:t>
            </a:r>
            <a:r>
              <a:rPr lang="en"/>
              <a:t> and non-alcohol </a:t>
            </a:r>
            <a:r>
              <a:rPr lang="en"/>
              <a:t>preferring</a:t>
            </a:r>
            <a:r>
              <a:rPr lang="en"/>
              <a:t> rats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0582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O’Keefe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Propensity to Consume Alcohol</a:t>
            </a:r>
            <a:r>
              <a:rPr baseline="30000" lang="en"/>
              <a:t>1</a:t>
            </a:r>
            <a:endParaRPr baseline="300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Limited in most rats (brown rat)</a:t>
            </a:r>
            <a:endParaRPr baseline="30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Requires</a:t>
            </a:r>
            <a:r>
              <a:rPr lang="en"/>
              <a:t> significant positive associations / fading procedures.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Wistar and p-rats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Bred with a higher propensity to </a:t>
            </a:r>
            <a:r>
              <a:rPr lang="en"/>
              <a:t>consume</a:t>
            </a:r>
            <a:endParaRPr baseline="30000"/>
          </a:p>
        </p:txBody>
      </p:sp>
      <p:sp>
        <p:nvSpPr>
          <p:cNvPr id="72" name="Google Shape;72;p14"/>
          <p:cNvSpPr txBox="1"/>
          <p:nvPr/>
        </p:nvSpPr>
        <p:spPr>
          <a:xfrm>
            <a:off x="321925" y="1100575"/>
            <a:ext cx="369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My work at UNH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-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Behavioral neuroscience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-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Identifying endophenotypes of individuals vulnerable to </a:t>
            </a: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alcohol</a:t>
            </a: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abuse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Gather Sequences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Assemble Wistar Sequence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Analysis</a:t>
            </a:r>
            <a:endParaRPr b="1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75" y="3232962"/>
            <a:ext cx="4335200" cy="865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0" l="0" r="14588" t="6968"/>
          <a:stretch/>
        </p:blipFill>
        <p:spPr>
          <a:xfrm>
            <a:off x="860175" y="2110663"/>
            <a:ext cx="2745992" cy="7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557575" y="2024888"/>
            <a:ext cx="12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sz="8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8573" y="1820500"/>
            <a:ext cx="3079900" cy="5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3250" y="2025702"/>
            <a:ext cx="917250" cy="9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0323" y="2571748"/>
            <a:ext cx="2402902" cy="7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1325" y="3782938"/>
            <a:ext cx="1105475" cy="11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90688" y="3854213"/>
            <a:ext cx="11715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Roadblocks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0" y="1340150"/>
            <a:ext cx="6320151" cy="375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951" y="1434225"/>
            <a:ext cx="15906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2426" y="3581550"/>
            <a:ext cx="22479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6348900" y="1235350"/>
            <a:ext cx="20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 sz="7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262050" y="1370100"/>
            <a:ext cx="324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Genes of interest (AUD)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4,5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Aldh2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ADH1B,C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SLC39A8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5" y="3268600"/>
            <a:ext cx="8839202" cy="1745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0" l="31105" r="0" t="0"/>
          <a:stretch/>
        </p:blipFill>
        <p:spPr>
          <a:xfrm>
            <a:off x="1946600" y="1736775"/>
            <a:ext cx="6326423" cy="14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179675" y="194675"/>
            <a:ext cx="42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Works Cited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69525" y="763675"/>
            <a:ext cx="87297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Merriweather"/>
              <a:buAutoNum type="arabicPeriod"/>
            </a:pPr>
            <a:r>
              <a:rPr lang="en" sz="1100"/>
              <a:t>Vengeliene, Valentina. “A Comparative Study on Alcohol-Preferring Rat Lines: Effects of Deprivation and Stress Phases on Voluntary Alcohol Intake.” </a:t>
            </a:r>
            <a:r>
              <a:rPr i="1" lang="en" sz="1100"/>
              <a:t>Alcoholism, Clinical and Experimental Research</a:t>
            </a:r>
            <a:r>
              <a:rPr lang="en" sz="1100"/>
              <a:t>, U.S. National Library of Medicine, https://pubmed.ncbi.nlm.nih.gov/12878910/. </a:t>
            </a:r>
            <a:endParaRPr sz="11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AutoNum type="arabicPeriod"/>
            </a:pPr>
            <a:r>
              <a:rPr lang="en" sz="1100"/>
              <a:t>“Study Reveals Genes Associated with Heavy Drinking and Alcoholism.” </a:t>
            </a:r>
            <a:r>
              <a:rPr i="1" lang="en" sz="1100"/>
              <a:t>ScienceDaily</a:t>
            </a:r>
            <a:r>
              <a:rPr lang="en" sz="1100"/>
              <a:t>, ScienceDaily, 2 Apr. 2019, https://www.sciencedaily.com/releases/2019/04/190402124314.htm. 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AutoNum type="arabicPeriod"/>
            </a:pPr>
            <a:r>
              <a:rPr lang="en" sz="1100"/>
              <a:t>Liu, Tiancheng, et al. “Comparative Genome of GK and Wistar Rats Reveals Genetic Basis of Type 2 Diabetes.” </a:t>
            </a:r>
            <a:r>
              <a:rPr i="1" lang="en" sz="1100"/>
              <a:t>PloS One</a:t>
            </a:r>
            <a:r>
              <a:rPr lang="en" sz="1100"/>
              <a:t>, Public Library of Science, 3 Nov. 2015, https://www.ncbi.nlm.nih.gov/pmc/articles/PMC4631338/. 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AutoNum type="arabicPeriod"/>
            </a:pPr>
            <a:r>
              <a:rPr lang="en" sz="1100"/>
              <a:t>“GREP - GNU Project - Free Software Foundation.” </a:t>
            </a:r>
            <a:r>
              <a:rPr i="1" lang="en" sz="1100"/>
              <a:t> [A GNU Head] </a:t>
            </a:r>
            <a:r>
              <a:rPr lang="en" sz="1100"/>
              <a:t>, https://www.gnu.org/software/grep/. 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AutoNum type="arabicPeriod"/>
            </a:pPr>
            <a:r>
              <a:rPr lang="en" sz="1100"/>
              <a:t>Edenberg, Howard J, and Tatiana Foroud. “Genetics and Alcoholism.” </a:t>
            </a:r>
            <a:r>
              <a:rPr i="1" lang="en" sz="1100"/>
              <a:t>Nature Reviews. Gastroenterology &amp; Hepatology</a:t>
            </a:r>
            <a:r>
              <a:rPr lang="en" sz="1100"/>
              <a:t>, U.S. National Library of Medicine, Aug. 2013, https://www.ncbi.nlm.nih.gov/pmc/articles/PMC4056340/. 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AutoNum type="arabicPeriod"/>
            </a:pPr>
            <a:r>
              <a:rPr lang="en" sz="1100"/>
              <a:t>“Study Reveals Genes Associated with Heavy Drinking and Alcoholism.” </a:t>
            </a:r>
            <a:r>
              <a:rPr i="1" lang="en" sz="1100"/>
              <a:t>ScienceDaily</a:t>
            </a:r>
            <a:r>
              <a:rPr lang="en" sz="1100"/>
              <a:t>, ScienceDaily, 2 Apr. 2019, https://www.sciencedaily.com/releases/2019/04/190402124314.htm. 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AutoNum type="arabicPeriod"/>
            </a:pPr>
            <a:r>
              <a:rPr lang="en" sz="1100"/>
              <a:t>Fang, Zhide, et al. “Statistical Methods for Identifying Differentially Expressed Genes in RNA-Seq Experiments - Cell &amp; Bioscience.” </a:t>
            </a:r>
            <a:r>
              <a:rPr i="1" lang="en" sz="1100"/>
              <a:t>BioMed Central</a:t>
            </a:r>
            <a:r>
              <a:rPr lang="en" sz="1100"/>
              <a:t>, BioMed Central, 31 July 2012, https://cellandbioscience.biomedcentral.com/articles/10.1186/2045-3701-2-26. 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