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2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466556"/>
            <a:ext cx="8228013" cy="1927225"/>
          </a:xfrm>
        </p:spPr>
        <p:txBody>
          <a:bodyPr/>
          <a:lstStyle/>
          <a:p>
            <a:r>
              <a:rPr lang="en-US" dirty="0" smtClean="0"/>
              <a:t>Chinese Restaurant Localities in New York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5207706"/>
            <a:ext cx="8228013" cy="1066800"/>
          </a:xfrm>
        </p:spPr>
        <p:txBody>
          <a:bodyPr/>
          <a:lstStyle/>
          <a:p>
            <a:r>
              <a:rPr lang="en-US" dirty="0" smtClean="0"/>
              <a:t>By Ethan Brill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major parts of New York City have the most Chinese Restaurants?</a:t>
            </a:r>
          </a:p>
          <a:p>
            <a:pPr lvl="0"/>
            <a:r>
              <a:rPr lang="en-US" dirty="0"/>
              <a:t>What parts of New York City have the least?</a:t>
            </a:r>
          </a:p>
          <a:p>
            <a:pPr lvl="0"/>
            <a:r>
              <a:rPr lang="en-US" dirty="0"/>
              <a:t>Where should new migrants look to move when moving to NYC?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3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Latitude and Longitude of Boroughs and Neighborhoods in New York City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Chinese </a:t>
            </a:r>
            <a:r>
              <a:rPr lang="en-US" dirty="0" smtClean="0"/>
              <a:t>Restaurants in NYC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8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4" name="Content Placeholder 3" descr="Macintosh HD:Users:EthanBrill:Desktop:Screen Shot 2020-05-27 at 6.27.39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r="14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0360" y="9166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Latitudes and Longitudes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9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List of Chinese Restaurants</a:t>
            </a:r>
            <a:endParaRPr lang="en-US" dirty="0"/>
          </a:p>
        </p:txBody>
      </p:sp>
      <p:pic>
        <p:nvPicPr>
          <p:cNvPr id="5" name="Picture 4" descr="Macintosh HD:Users:EthanBrill:Desktop:Screen Shot 2020-05-27 at 6.28.5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6" y="3376116"/>
            <a:ext cx="8857699" cy="248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00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restaurants per Borough</a:t>
            </a:r>
            <a:endParaRPr lang="en-US" dirty="0"/>
          </a:p>
        </p:txBody>
      </p:sp>
      <p:pic>
        <p:nvPicPr>
          <p:cNvPr id="4" name="Picture 3" descr="Macintosh HD:Users:EthanBrill:Desktop:Screen Shot 2020-05-27 at 6.30.32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84" y="2471545"/>
            <a:ext cx="6437028" cy="4245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95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restaurants per Neighborhood</a:t>
            </a:r>
            <a:endParaRPr lang="en-US" dirty="0"/>
          </a:p>
        </p:txBody>
      </p:sp>
      <p:pic>
        <p:nvPicPr>
          <p:cNvPr id="4" name="Picture 3" descr="Macintosh HD:Users:EthanBrill:Desktop:Screen Shot 2020-05-27 at 6.31.1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7" y="1923024"/>
            <a:ext cx="6407245" cy="469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53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Flushing Restaurants</a:t>
            </a:r>
            <a:endParaRPr lang="en-US" dirty="0"/>
          </a:p>
        </p:txBody>
      </p:sp>
      <p:pic>
        <p:nvPicPr>
          <p:cNvPr id="4" name="Picture 3" descr="Macintosh HD:Users:EthanBrill:Desktop:Screen Shot 2020-05-27 at 6.32.34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7" y="1588526"/>
            <a:ext cx="7690681" cy="5046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65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analysis, we find that Flushing is the NYC neighborhood with the most Chinese restaurants.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Future directions include analyzing areas with the most Chinese </a:t>
            </a:r>
            <a:r>
              <a:rPr lang="en-US" smtClean="0"/>
              <a:t>storefront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20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</TotalTime>
  <Words>114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Chinese Restaurant Localities in New York City</vt:lpstr>
      <vt:lpstr>Introduction</vt:lpstr>
      <vt:lpstr>Data</vt:lpstr>
      <vt:lpstr>Results:</vt:lpstr>
      <vt:lpstr>Total List of Chinese Restaurants</vt:lpstr>
      <vt:lpstr>Most restaurants per Borough</vt:lpstr>
      <vt:lpstr>Most restaurants per Neighborhood</vt:lpstr>
      <vt:lpstr>List of Flushing Restaurants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Restaurant Localities in New York City</dc:title>
  <dc:creator>Ethan Brill</dc:creator>
  <cp:lastModifiedBy>Ethan Brill</cp:lastModifiedBy>
  <cp:revision>1</cp:revision>
  <dcterms:created xsi:type="dcterms:W3CDTF">2020-05-27T22:43:17Z</dcterms:created>
  <dcterms:modified xsi:type="dcterms:W3CDTF">2020-05-27T22:49:11Z</dcterms:modified>
</cp:coreProperties>
</file>