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Exploratory Data Analysis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Algorithm Selection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Hyper-Parameter Tuning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 outline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BDB3E5F2-A63C-446D-94EF-53B51308F55B}">
      <dgm:prSet phldrT="[Text]" custT="1"/>
      <dgm:spPr/>
      <dgm:t>
        <a:bodyPr/>
        <a:lstStyle/>
        <a:p>
          <a:r>
            <a:rPr lang="en-US" sz="1800" b="1" noProof="0" dirty="0"/>
            <a:t>Milestone 1</a:t>
          </a:r>
        </a:p>
      </dgm:t>
    </dgm:pt>
    <dgm:pt modelId="{4DF81A4E-C143-4E1F-895C-805B7744E0C1}" type="par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22693710-A273-4DE3-B56B-501EBF8AAC16}" type="sibTrans" cxnId="{E841B976-DDCA-4F3C-A228-DC6A3A9DCEE8}">
      <dgm:prSet/>
      <dgm:spPr/>
      <dgm:t>
        <a:bodyPr/>
        <a:lstStyle/>
        <a:p>
          <a:endParaRPr lang="en-US" sz="1800" noProof="0" dirty="0"/>
        </a:p>
      </dgm:t>
    </dgm:pt>
    <dgm:pt modelId="{76F97871-E7EF-4C5A-A6CC-0AEA140887B0}">
      <dgm:prSet phldrT="[Text]" custT="1"/>
      <dgm:spPr/>
      <dgm:t>
        <a:bodyPr/>
        <a:lstStyle/>
        <a:p>
          <a:r>
            <a:rPr lang="en-US" sz="1400" noProof="0" dirty="0"/>
            <a:t> Planning</a:t>
          </a:r>
        </a:p>
      </dgm:t>
    </dgm:pt>
    <dgm:pt modelId="{AF4A39E6-5101-45C2-9ED9-1B4A4D161E75}" type="par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0B4A6094-6626-4B4C-A34C-3C817645D4D2}" type="sibTrans" cxnId="{C5CADE01-2D3E-4A22-8178-52BFE623515A}">
      <dgm:prSet/>
      <dgm:spPr/>
      <dgm:t>
        <a:bodyPr/>
        <a:lstStyle/>
        <a:p>
          <a:endParaRPr lang="en-US" sz="1800" noProof="0" dirty="0"/>
        </a:p>
      </dgm:t>
    </dgm:pt>
    <dgm:pt modelId="{B7B3E22D-F717-4E9C-866E-07DC0AAAF31D}">
      <dgm:prSet phldrT="[Text]" custT="1"/>
      <dgm:spPr/>
      <dgm:t>
        <a:bodyPr/>
        <a:lstStyle/>
        <a:p>
          <a:r>
            <a:rPr lang="en-US" sz="1400" noProof="0" dirty="0"/>
            <a:t>Initial Investment</a:t>
          </a:r>
        </a:p>
      </dgm:t>
    </dgm:pt>
    <dgm:pt modelId="{F5B9D25D-B57A-4E96-8949-C8A2BD9993F2}" type="par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23EEF184-9BDE-48DD-A4F5-B678462A2560}" type="sibTrans" cxnId="{2DE3C7CC-BC3D-4DC7-BDF4-E9EF00E2B35B}">
      <dgm:prSet/>
      <dgm:spPr/>
      <dgm:t>
        <a:bodyPr/>
        <a:lstStyle/>
        <a:p>
          <a:endParaRPr lang="en-US" sz="1800" noProof="0" dirty="0"/>
        </a:p>
      </dgm:t>
    </dgm:pt>
    <dgm:pt modelId="{90F27D1E-76E8-4AE9-AD01-BE57630B5110}">
      <dgm:prSet phldrT="[Text]" custT="1"/>
      <dgm:spPr/>
      <dgm:t>
        <a:bodyPr/>
        <a:lstStyle/>
        <a:p>
          <a:r>
            <a:rPr lang="en-US" sz="1800" b="1" noProof="0" dirty="0"/>
            <a:t>Milestone 2</a:t>
          </a:r>
        </a:p>
      </dgm:t>
    </dgm:pt>
    <dgm:pt modelId="{7F336D41-A370-44FD-84FB-392EDC2E9628}" type="par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08C679DB-4162-43E7-A484-512B3F99942F}" type="sibTrans" cxnId="{D3495640-4F3F-4DC5-BE06-466CB73D04C6}">
      <dgm:prSet/>
      <dgm:spPr/>
      <dgm:t>
        <a:bodyPr/>
        <a:lstStyle/>
        <a:p>
          <a:endParaRPr lang="en-US" sz="1800" noProof="0" dirty="0"/>
        </a:p>
      </dgm:t>
    </dgm:pt>
    <dgm:pt modelId="{25F95D6A-DC03-42B0-9E2A-8BB3CFE35643}">
      <dgm:prSet phldrT="[Text]" custT="1"/>
      <dgm:spPr/>
      <dgm:t>
        <a:bodyPr/>
        <a:lstStyle/>
        <a:p>
          <a:r>
            <a:rPr lang="en-US" sz="1400" noProof="0" dirty="0"/>
            <a:t>Second Investment</a:t>
          </a:r>
        </a:p>
      </dgm:t>
    </dgm:pt>
    <dgm:pt modelId="{0E7A7D3B-1ED1-4188-B2CE-37328AF7B3CE}" type="par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A9D1ACF8-1A40-4192-A99B-C5F10A879850}" type="sibTrans" cxnId="{969D3802-D321-43DF-B9C7-B1F249CE5959}">
      <dgm:prSet/>
      <dgm:spPr/>
      <dgm:t>
        <a:bodyPr/>
        <a:lstStyle/>
        <a:p>
          <a:endParaRPr lang="en-US" sz="1800" noProof="0" dirty="0"/>
        </a:p>
      </dgm:t>
    </dgm:pt>
    <dgm:pt modelId="{26EFAA8C-070B-4368-AD8E-0E28971C7F1A}">
      <dgm:prSet phldrT="[Text]" custT="1"/>
      <dgm:spPr/>
      <dgm:t>
        <a:bodyPr/>
        <a:lstStyle/>
        <a:p>
          <a:r>
            <a:rPr lang="en-US" sz="1400" noProof="0" dirty="0"/>
            <a:t>Returns</a:t>
          </a:r>
        </a:p>
      </dgm:t>
    </dgm:pt>
    <dgm:pt modelId="{A01B2D2D-7198-4763-8BE4-5AFAC35FACF3}" type="par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ECF84BED-6721-47AA-8789-78E6BC6F68EC}" type="sibTrans" cxnId="{2CD6D42C-39E1-4895-97BB-C277B6C3573D}">
      <dgm:prSet/>
      <dgm:spPr/>
      <dgm:t>
        <a:bodyPr/>
        <a:lstStyle/>
        <a:p>
          <a:endParaRPr lang="en-US" sz="1800" noProof="0" dirty="0"/>
        </a:p>
      </dgm:t>
    </dgm:pt>
    <dgm:pt modelId="{3BF4C92A-BE32-4130-AB21-90FA76812967}">
      <dgm:prSet phldrT="[Text]" custT="1"/>
      <dgm:spPr/>
      <dgm:t>
        <a:bodyPr/>
        <a:lstStyle/>
        <a:p>
          <a:r>
            <a:rPr lang="en-US" sz="1400" noProof="0" dirty="0"/>
            <a:t>Communication</a:t>
          </a:r>
        </a:p>
      </dgm:t>
    </dgm:pt>
    <dgm:pt modelId="{45145B60-B4CF-43C8-A090-77DD0F136CC3}" type="par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36BE8B1F-5183-4B05-9C94-6A3B4937697A}" type="sibTrans" cxnId="{74F39EB6-5C16-4483-8C84-81EE935A34AB}">
      <dgm:prSet/>
      <dgm:spPr/>
      <dgm:t>
        <a:bodyPr/>
        <a:lstStyle/>
        <a:p>
          <a:endParaRPr lang="en-US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Exploratory Data Analysis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Algorithm Selection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Hyper-Parameter Tuning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Milestone 1</a:t>
          </a:r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 Planning</a:t>
          </a:r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Initial Investment</a:t>
          </a:r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Communication</a:t>
          </a:r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Milestone 2</a:t>
          </a:r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Second Investment</a:t>
          </a:r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Returns</a:t>
          </a:r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predicting air pollution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 machine learning study conducted by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Ethan Tan (P2012085)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Presentation Flow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96056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Exploratory</a:t>
            </a:r>
          </a:p>
        </p:txBody>
      </p:sp>
      <p:graphicFrame>
        <p:nvGraphicFramePr>
          <p:cNvPr id="6" name="Content Placeholder 5" descr="Financial Chart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169063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Investment goals</a:t>
            </a:r>
          </a:p>
        </p:txBody>
      </p:sp>
      <p:graphicFrame>
        <p:nvGraphicFramePr>
          <p:cNvPr id="12" name="Content Placeholder 3" descr="Circular Timeline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653423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someone@example.com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7</TotalTime>
  <Words>51</Words>
  <Application>Microsoft Office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predicting air pollution</vt:lpstr>
      <vt:lpstr>Presentation Flow</vt:lpstr>
      <vt:lpstr>Exploratory</vt:lpstr>
      <vt:lpstr>Investment goals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air pollution</dc:title>
  <dc:creator>ETHAN TAN WEE EN</dc:creator>
  <cp:lastModifiedBy>ETHAN TAN WEE EN</cp:lastModifiedBy>
  <cp:revision>2</cp:revision>
  <dcterms:created xsi:type="dcterms:W3CDTF">2021-08-07T09:15:15Z</dcterms:created>
  <dcterms:modified xsi:type="dcterms:W3CDTF">2021-08-07T09:22:23Z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