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9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1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CCA8D6-FDC1-4F75-BDD0-242C8172FE4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40F318-7753-474E-B495-C96254E462F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445D-E079-4694-881F-9B6DE61E7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DELE CA2 Part 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2F89-6EB7-436D-9A96-7A27C9005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Ethan Tan (2012085)</a:t>
            </a:r>
          </a:p>
          <a:p>
            <a:r>
              <a:rPr lang="en-SG" dirty="0"/>
              <a:t>DAAA/2B/03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92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4CE4-8431-4FE8-9666-26E7F89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08E-10A8-4E46-BA8E-276A39B5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environment is LunarLander-V2, from Open-AI’s gym toolkit</a:t>
            </a:r>
          </a:p>
          <a:p>
            <a:r>
              <a:rPr lang="en-SG" dirty="0"/>
              <a:t>The task is to land the rover successfully between the flags without crashing or moving off the screen.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06A-E7F6-4CC4-A3B5-6CEFE59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223-0EA8-46F3-9309-49B6E23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DB01-F0B8-43FC-B481-E23AF661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06A-E7F6-4CC4-A3B5-6CEFE59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223-0EA8-46F3-9309-49B6E23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DB01-F0B8-43FC-B481-E23AF661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0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06A-E7F6-4CC4-A3B5-6CEFE59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223-0EA8-46F3-9309-49B6E23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DB01-F0B8-43FC-B481-E23AF661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6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06A-E7F6-4CC4-A3B5-6CEFE59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223-0EA8-46F3-9309-49B6E23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DB01-F0B8-43FC-B481-E23AF661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4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06A-E7F6-4CC4-A3B5-6CEFE59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223-0EA8-46F3-9309-49B6E23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DB01-F0B8-43FC-B481-E23AF661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55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</TotalTime>
  <Words>50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DELE CA2 Part A</vt:lpstr>
      <vt:lpstr>Background Research</vt:lpstr>
      <vt:lpstr>Background Research</vt:lpstr>
      <vt:lpstr>EDA</vt:lpstr>
      <vt:lpstr>EDA</vt:lpstr>
      <vt:lpstr>EDA</vt:lpstr>
      <vt:lpstr>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CA2 Part A</dc:title>
  <dc:creator>ETHAN TAN WEE EN</dc:creator>
  <cp:lastModifiedBy>ETHAN TAN WEE EN</cp:lastModifiedBy>
  <cp:revision>1</cp:revision>
  <dcterms:created xsi:type="dcterms:W3CDTF">2022-02-09T03:50:10Z</dcterms:created>
  <dcterms:modified xsi:type="dcterms:W3CDTF">2022-02-09T04:00:37Z</dcterms:modified>
</cp:coreProperties>
</file>