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2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9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6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8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1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4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64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2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5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8BF3A9-4AEE-407E-AB34-6F5D0F9FDA7C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A4C2B8-B05B-407A-8173-D0A4C3534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3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EC14-F195-469F-834D-570048A60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DELE Part B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ADE5-1856-4E76-BFBE-4B4E338F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Ethan (2012085) &amp; Jennifer 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15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Visualise Performance Improvement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5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1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– Random Policy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54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– Math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6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Defining Deep Q-Learning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3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Defining Deep Q-Learning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9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6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9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B50-FCF2-4FC6-BC12-794477D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Visualise Performance Improvement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D68-5A0D-4740-8F2D-93B259DC9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685C-77D2-4BE6-BAD2-B9C7B2AB7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3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</TotalTime>
  <Words>40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DELE Part B</vt:lpstr>
      <vt:lpstr>EDA</vt:lpstr>
      <vt:lpstr>Baseline – Random Policy Agent</vt:lpstr>
      <vt:lpstr>Baseline – Math Agent</vt:lpstr>
      <vt:lpstr>Defining Deep Q-Learning Components</vt:lpstr>
      <vt:lpstr>Defining Deep Q-Learning Components</vt:lpstr>
      <vt:lpstr>Hyper-Parameter Tuning</vt:lpstr>
      <vt:lpstr>Learning Curve</vt:lpstr>
      <vt:lpstr>Visualise Performance Improvement</vt:lpstr>
      <vt:lpstr>Visualise Performance Improvement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Part B</dc:title>
  <dc:creator>ETHAN TAN WEE EN</dc:creator>
  <cp:lastModifiedBy>ETHAN TAN WEE EN</cp:lastModifiedBy>
  <cp:revision>2</cp:revision>
  <dcterms:created xsi:type="dcterms:W3CDTF">2022-02-09T03:09:58Z</dcterms:created>
  <dcterms:modified xsi:type="dcterms:W3CDTF">2022-02-09T03:48:19Z</dcterms:modified>
</cp:coreProperties>
</file>