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1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1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4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8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4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21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9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9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1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2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4EB9-209E-47DA-ACF5-368D14D36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Fashion MNIST</a:t>
            </a:r>
            <a:br>
              <a:rPr lang="en-SG" dirty="0"/>
            </a:br>
            <a:r>
              <a:rPr lang="en-SG" dirty="0"/>
              <a:t>Image Classification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23D24-099E-4216-93E6-233E3BA60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By: Ethan Tan</a:t>
            </a:r>
            <a:r>
              <a:rPr lang="en-GB" dirty="0"/>
              <a:t> (2012085) DAAA/2B/03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47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97788"/>
            <a:ext cx="7279574" cy="1507067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656"/>
            <a:ext cx="4524341" cy="390960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data are of grayscale 28 by 28 pixel images, of fashion items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labels are easily corroborated with human judgment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There are no missing values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class distribution is perfectly balanced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In general, the data is very clean without intervention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6D286-2C6E-47E2-AE46-ABAB9926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39" y="2794195"/>
            <a:ext cx="3801005" cy="3909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BA4F9-3957-4E0D-BCDA-0ED86AE10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11"/>
          <a:stretch/>
        </p:blipFill>
        <p:spPr>
          <a:xfrm>
            <a:off x="5485737" y="2794194"/>
            <a:ext cx="2552477" cy="3909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46CFA-CFF0-4E6D-9BA1-A9D541A42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70" y="101429"/>
            <a:ext cx="3753374" cy="1190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EEE31-30C8-4490-8B08-D27FDD029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551" y="1419233"/>
            <a:ext cx="227679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6966400" cy="1507067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4659"/>
            <a:ext cx="6556560" cy="4080147"/>
          </a:xfrm>
        </p:spPr>
        <p:txBody>
          <a:bodyPr>
            <a:normAutofit lnSpcReduction="10000"/>
          </a:bodyPr>
          <a:lstStyle/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The pixel value distribution centres around 220, which means that most pixels are bright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Since there are not that many pixels with values around 128, the contrast is moderately high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</a:rPr>
              <a:t>According to the pixel sum distribution, which is the distribution of the sum of pixel values per image, there are no images totally black (0) or totally white (255 * 28 * 28 = 199920)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BAD09-C43B-4AEA-A47B-2E97FDFF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041" y="457592"/>
            <a:ext cx="4300383" cy="2802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529161-5996-4294-ADA5-49DDC272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041" y="3597993"/>
            <a:ext cx="4300383" cy="28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07" y="2138548"/>
            <a:ext cx="5061098" cy="383695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To smoothen the learning process of the neural network, normalization was carried out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Since 255.0 is the known maximum pixel value (from EDA), the data are divided by 255.0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Target labels are also one-hot encoded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feature data are also reshaped to include 1 input channel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8C204-D32D-43CB-A083-D2C87FAC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38548"/>
            <a:ext cx="5411788" cy="31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6662886" cy="1507067"/>
          </a:xfrm>
        </p:spPr>
        <p:txBody>
          <a:bodyPr/>
          <a:lstStyle/>
          <a:p>
            <a:r>
              <a:rPr lang="en-SG" dirty="0"/>
              <a:t>Model – Baseline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83513"/>
            <a:ext cx="6375807" cy="461689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simple one-layer Dense Neural Network (above) achieves an accuracy of 0.84 quite easily with no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simple Convolutional Neural Network (below) [1 Conv layer] achieves an improved accuracy of 0.86 with minimal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more complex CNN (not shown) could achieve a divergent accuracy of 0.92 and 0.89 for the training and validation data partitions respectively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baseline models are relatively decent by themselves already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4391F-DF3B-4449-974F-DD36EC88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135" y="340634"/>
            <a:ext cx="4058841" cy="2671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39C31-03A5-45DA-A53C-20A81AC98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135" y="3570084"/>
            <a:ext cx="4058841" cy="27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Hyper-Parameter Tuning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19248"/>
            <a:ext cx="5876076" cy="4178595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Random search was used to find the best performing set of parameters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An early stopping callback was introduced to end training prematurely upon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Custom metrics was used to evaluate each model, with the geometric mean of loss and accuracy used as they penalise large differences, which represents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Following hyper-parameter tuning, the models were fine tuned manually until an acceptable performance was achieved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232BE-1A30-4A24-841D-636ECA49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25" y="1648047"/>
            <a:ext cx="4115374" cy="205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2C2596-F049-46D3-8B15-17173DBDB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90"/>
          <a:stretch/>
        </p:blipFill>
        <p:spPr>
          <a:xfrm>
            <a:off x="7160925" y="4008546"/>
            <a:ext cx="383144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6088728" cy="1507067"/>
          </a:xfrm>
        </p:spPr>
        <p:txBody>
          <a:bodyPr/>
          <a:lstStyle/>
          <a:p>
            <a:r>
              <a:rPr lang="en-SG" dirty="0"/>
              <a:t>Model – Final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3107"/>
            <a:ext cx="6088728" cy="489097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The final model made use of early stopping and learning rate scheduler callbacks to mitigate overfitting and to implement a decaying learning rate respectively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final model used convolutional layers with increasing number of filters to maximise feature extraction, followed by dense layers with decreasing number of units to converge the classification process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Only 1 max pooling layer (pool size 2, stride 2) was used to avoid excessive data reduction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 the learning curve plot, overfitting was very minimal (despite higher accuracy on training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C7BDB-2DBB-4039-A1AD-03608E78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71" y="457592"/>
            <a:ext cx="4433935" cy="2932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796F9-1ECD-40E2-8200-F811B1E3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570" y="3693023"/>
            <a:ext cx="4521091" cy="12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3107"/>
            <a:ext cx="6312012" cy="4311699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</a:rPr>
              <a:t>From the confusion matrix, most are correctly classified</a:t>
            </a:r>
          </a:p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</a:rPr>
              <a:t>The most common mistake is the misclassification of shirts as t-shirts and vice versa</a:t>
            </a:r>
          </a:p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</a:rPr>
              <a:t>This is of no surprise, given the low resolution of the images and their undeniable similarities</a:t>
            </a:r>
          </a:p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</a:rPr>
              <a:t>Some mistakes are unacceptable, however, like the ankle boot at the bottom right (None of the top 3 choices are right; in fact, they are all wrong)</a:t>
            </a:r>
          </a:p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</a:rPr>
              <a:t>The model tends to confidently misclassify dresses as t-shirts (below)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C4026-201A-403B-9F99-0A043297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34" y="327925"/>
            <a:ext cx="4192149" cy="3733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26358-50A6-4401-AA87-1F15D4FD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4" y="4374331"/>
            <a:ext cx="1827696" cy="2155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10872-68F1-47CD-8D2B-D35088F0C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4"/>
          <a:stretch/>
        </p:blipFill>
        <p:spPr>
          <a:xfrm>
            <a:off x="9601641" y="4374331"/>
            <a:ext cx="1900942" cy="2155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17D29-1200-4622-B7CE-1AB4CB30F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90" y="6236578"/>
            <a:ext cx="6187234" cy="2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05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</TotalTime>
  <Words>523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Fashion MNIST Image Classification</vt:lpstr>
      <vt:lpstr>Exploratory Data Analysis</vt:lpstr>
      <vt:lpstr>Exploratory Data Analysis</vt:lpstr>
      <vt:lpstr>Feature Engineering</vt:lpstr>
      <vt:lpstr>Model – Baseline</vt:lpstr>
      <vt:lpstr>Model – Hyper-Parameter Tuning</vt:lpstr>
      <vt:lpstr>Model – Final Model</vt:lpstr>
      <vt:lpstr>Model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MNIST Image Classification</dc:title>
  <dc:creator>ETHAN TAN WEE EN</dc:creator>
  <cp:lastModifiedBy>ETHAN TAN WEE EN</cp:lastModifiedBy>
  <cp:revision>5</cp:revision>
  <dcterms:created xsi:type="dcterms:W3CDTF">2021-11-22T03:59:10Z</dcterms:created>
  <dcterms:modified xsi:type="dcterms:W3CDTF">2021-11-25T09:53:28Z</dcterms:modified>
</cp:coreProperties>
</file>