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1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4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4B1561-1FC3-4AB8-A0E7-D8B0A60BF5E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2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EB9-209E-47DA-ACF5-368D14D36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Fashion MNIST</a:t>
            </a:r>
            <a:br>
              <a:rPr lang="en-SG" dirty="0"/>
            </a:br>
            <a:r>
              <a:rPr lang="en-SG" dirty="0"/>
              <a:t>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23D24-099E-4216-93E6-233E3BA60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By: Ethan Tan</a:t>
            </a:r>
            <a:r>
              <a:rPr lang="en-GB" dirty="0"/>
              <a:t> (2012085) DAAA/2B/03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47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4659"/>
            <a:ext cx="4898697" cy="4080147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data are of 28 by 28 pixel images, of fashion items.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labels are easily corroborated with human judgment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There are no missing values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class distribution is perfect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In general, the data is very clean without intervention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F4CB2-D589-43CC-A2F0-5E35D72A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07" y="266486"/>
            <a:ext cx="3801005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D286-2C6E-47E2-AE46-ABAB9926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07" y="1934173"/>
            <a:ext cx="3801005" cy="390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56DFA1-006D-459F-9EF3-1341344C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228" y="1934173"/>
            <a:ext cx="2229161" cy="1457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D6C5E6-3059-406D-BDC6-72128EE74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145" y="3556373"/>
            <a:ext cx="1323462" cy="2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4659"/>
            <a:ext cx="6556560" cy="4080147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pixel value distribution centres around 220, which is quite bright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Since there are not that many pixels with values around 128, the contrast is moderately high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According to the pixel sum distribution, which is the distribution of the sum of pixel values per image, there are no images totally black (0) or totally white (255 * 784 = 199920)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BAD09-C43B-4AEA-A47B-2E97FDF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13" y="375756"/>
            <a:ext cx="4300383" cy="2802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29161-5996-4294-ADA5-49DDC272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12" y="3479417"/>
            <a:ext cx="4300383" cy="2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3997842"/>
            <a:ext cx="8357191" cy="2102686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To smoothen the learning process of the neural network, normalization was carried out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Since 255.0 is the known maximum pixel value (from EDA), the data are divided by 255.0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Target labels are also one-hot encoded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FF8D1-A7BD-4855-9A49-4541F15D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7" y="1964659"/>
            <a:ext cx="6837211" cy="17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Baseline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8651"/>
            <a:ext cx="6375807" cy="3710763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one-layer Dense Neural Network (above) achieves an accuracy of 0.84 quite easily with no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Convolutional Neural Network (1 Conv layer) achieves an improved accuracy of 0.86 with minimal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more complex CNN (not shown) could achieve a divergent accuracy of 0.92 and 0.89 for the training and validation data partitions respectively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4391F-DF3B-4449-974F-DD36EC88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135" y="340634"/>
            <a:ext cx="4058841" cy="267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39C31-03A5-45DA-A53C-20A81AC9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135" y="3570084"/>
            <a:ext cx="4058841" cy="27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16" y="99875"/>
            <a:ext cx="8534400" cy="1507067"/>
          </a:xfrm>
        </p:spPr>
        <p:txBody>
          <a:bodyPr/>
          <a:lstStyle/>
          <a:p>
            <a:r>
              <a:rPr lang="en-SG" dirty="0"/>
              <a:t>Model – Architecture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1864F8E-7AEA-40DC-B100-AD73945C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5" y="2991331"/>
            <a:ext cx="6886170" cy="376679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C1128D-5A71-45D2-B7D5-66B087B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916" y="176481"/>
            <a:ext cx="5759484" cy="3217772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A relatively standard architecture was utilised, with 4 batch normalization layers to mitigate overfitting</a:t>
            </a:r>
          </a:p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Increasing number of filters for the Convolutional layers was used to maximise feature extraction</a:t>
            </a:r>
          </a:p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Several dropout layers were also implemented to prune insignificant </a:t>
            </a:r>
            <a:r>
              <a:rPr lang="en-SG" dirty="0">
                <a:solidFill>
                  <a:schemeClr val="tx1"/>
                </a:solidFill>
              </a:rPr>
              <a:t>con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nections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1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8047"/>
            <a:ext cx="5876076" cy="4720999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Random searching was used to find the best set of parameters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tx1">
                    <a:lumMod val="95000"/>
                  </a:schemeClr>
                </a:solidFill>
              </a:rPr>
              <a:t>EarlyStopping</a:t>
            </a:r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SG" dirty="0" err="1">
                <a:solidFill>
                  <a:schemeClr val="tx1">
                    <a:lumMod val="95000"/>
                  </a:schemeClr>
                </a:solidFill>
              </a:rPr>
              <a:t>callback</a:t>
            </a:r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 was introduced to stop training prematurely upon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Custom metrics was used to evaluate each model, with geometric means of loss and accuracy used to penalise large differences, which represents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Following hyper-parameter tuning, the models were fine tuned manually until a suitable performance was 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83A6-1CF7-4DEC-9A5F-F4B2F0C9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21" y="1778091"/>
            <a:ext cx="4201111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F2847-5190-44CA-B4AB-1CB0A571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820" y="4184590"/>
            <a:ext cx="3075207" cy="21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29539"/>
            <a:ext cx="8534400" cy="361526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5335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351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Fashion MNIST Image Classification</vt:lpstr>
      <vt:lpstr>Exploratory Data Analysis</vt:lpstr>
      <vt:lpstr>Exploratory Data Analysis</vt:lpstr>
      <vt:lpstr>Feature Engineering</vt:lpstr>
      <vt:lpstr>Model – Baseline</vt:lpstr>
      <vt:lpstr>Model – Architecture</vt:lpstr>
      <vt:lpstr>Model – Hyper-Parameter Tuning</vt:lpstr>
      <vt:lpstr>Model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 Image Classification</dc:title>
  <dc:creator>ETHAN TAN WEE EN</dc:creator>
  <cp:lastModifiedBy>ETHAN TAN WEE EN</cp:lastModifiedBy>
  <cp:revision>2</cp:revision>
  <dcterms:created xsi:type="dcterms:W3CDTF">2021-11-22T03:59:10Z</dcterms:created>
  <dcterms:modified xsi:type="dcterms:W3CDTF">2021-11-24T14:13:51Z</dcterms:modified>
</cp:coreProperties>
</file>