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1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1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4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8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4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21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9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9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1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2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4EB9-209E-47DA-ACF5-368D14D36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Fashion MNIST</a:t>
            </a:r>
            <a:br>
              <a:rPr lang="en-SG" dirty="0"/>
            </a:br>
            <a:r>
              <a:rPr lang="en-SG" dirty="0"/>
              <a:t>Image Classification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23D24-099E-4216-93E6-233E3BA60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By: Ethan Tan</a:t>
            </a:r>
            <a:r>
              <a:rPr lang="en-GB" dirty="0"/>
              <a:t> (2012085) DAAA/2B/03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47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4659"/>
            <a:ext cx="4898697" cy="4080147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data are of 28 by 28 pixel images, of fashion items.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labels are easily corroborated with human judgment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There are no missing values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class distribution is perfect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In general, the data is very clean without intervention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F4CB2-D589-43CC-A2F0-5E35D72A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07" y="266486"/>
            <a:ext cx="3801005" cy="147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6D286-2C6E-47E2-AE46-ABAB9926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707" y="1934173"/>
            <a:ext cx="3801005" cy="390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56DFA1-006D-459F-9EF3-1341344C8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228" y="1934173"/>
            <a:ext cx="2229161" cy="1457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BA4F9-3957-4E0D-BCDA-0ED86AE10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383" y="3567130"/>
            <a:ext cx="2794665" cy="283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4659"/>
            <a:ext cx="6556560" cy="4080147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pixel value distribution centres around 220, which is quite bright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Since there are not that many pixels with values around 128, the contrast is moderately high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According to the pixel sum distribution, which is the distribution of the sum of pixel values per image, there are no images totally black (0) or totally white (255 * 784 = 199920)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BAD09-C43B-4AEA-A47B-2E97FDFF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13" y="375756"/>
            <a:ext cx="4300383" cy="2802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529161-5996-4294-ADA5-49DDC272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12" y="3479417"/>
            <a:ext cx="4300383" cy="28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3997842"/>
            <a:ext cx="8357191" cy="2102686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To smoothen the learning process of the neural network, normalization was carried out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Since 255.0 is the known maximum pixel value (from EDA), the data are divided by 255.0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Target labels are also one-hot encoded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FF8D1-A7BD-4855-9A49-4541F15D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27" y="1964659"/>
            <a:ext cx="6837211" cy="17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6662886" cy="1507067"/>
          </a:xfrm>
        </p:spPr>
        <p:txBody>
          <a:bodyPr/>
          <a:lstStyle/>
          <a:p>
            <a:r>
              <a:rPr lang="en-SG" dirty="0"/>
              <a:t>Model – Baseline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1617"/>
            <a:ext cx="6375807" cy="3710763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simple one-layer Dense Neural Network (above) achieves an accuracy of 0.84 quite easily with no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simple Convolutional Neural Network (1 Conv layer) achieves an improved accuracy of 0.86 with minimal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more complex CNN (not shown) could achieve a divergent accuracy of 0.92 and 0.89 for the training and validation data partitions respectively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4391F-DF3B-4449-974F-DD36EC88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135" y="340634"/>
            <a:ext cx="4058841" cy="2671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39C31-03A5-45DA-A53C-20A81AC98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135" y="3570084"/>
            <a:ext cx="4058841" cy="27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Hyper-Parameter Tuning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48047"/>
            <a:ext cx="5876076" cy="4720999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Random searching was used to find the best set of parameters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An </a:t>
            </a:r>
            <a:r>
              <a:rPr lang="en-SG" dirty="0" err="1">
                <a:solidFill>
                  <a:schemeClr val="tx1">
                    <a:lumMod val="95000"/>
                  </a:schemeClr>
                </a:solidFill>
              </a:rPr>
              <a:t>EarlyStopping</a:t>
            </a:r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SG" dirty="0" err="1">
                <a:solidFill>
                  <a:schemeClr val="tx1">
                    <a:lumMod val="95000"/>
                  </a:schemeClr>
                </a:solidFill>
              </a:rPr>
              <a:t>callback</a:t>
            </a:r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 was introduced to stop training prematurely upon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Custom metrics was used to evaluate each model, with geometric means of loss and accuracy used to penalise large differences, which represents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Following hyper-parameter tuning, the models were fine tuned manually until a suitable performance was 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C83A6-1CF7-4DEC-9A5F-F4B2F0C9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21" y="1778091"/>
            <a:ext cx="4201111" cy="206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F2847-5190-44CA-B4AB-1CB0A571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820" y="4184590"/>
            <a:ext cx="3075207" cy="21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Final </a:t>
            </a:r>
            <a:r>
              <a:rPr lang="en-SG" dirty="0" err="1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05247"/>
            <a:ext cx="6088728" cy="4295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final model made use of early stopping and learning rate scheduler </a:t>
            </a:r>
            <a:r>
              <a:rPr lang="en-SG" dirty="0" err="1">
                <a:solidFill>
                  <a:schemeClr val="tx1">
                    <a:lumMod val="95000"/>
                  </a:schemeClr>
                </a:solidFill>
              </a:rPr>
              <a:t>callbacks</a:t>
            </a:r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 to mitigate overfitting and to implement a decaying learning rate respectively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final model used convolutional layers with increasing number of filters to maximise feature extraction, followed by dense layers with decreasing number of units to converge the classification process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Only 1 max pooling layer was used to avoid excessive data reduction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Overfitting was very minimal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C7BDB-2DBB-4039-A1AD-03608E78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71" y="457592"/>
            <a:ext cx="4433935" cy="2932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796F9-1ECD-40E2-8200-F811B1E3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570" y="3693023"/>
            <a:ext cx="4521091" cy="12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4659"/>
            <a:ext cx="6312012" cy="408014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From the confusion matrix, most are correctly classified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most common mistake is the misclassification of shirts as t-shirts and vice versa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This is of no surprise, as they are very similar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Some mistakes are unacceptable, however, like the ankle boot on the bottom right (None of the top 3 choices are right; in fact, they are all off)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model tends to misclassify dresses as t-shirts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C4026-201A-403B-9F99-0A043297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34" y="327925"/>
            <a:ext cx="4192149" cy="3733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26358-50A6-4401-AA87-1F15D4FD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4" y="4374331"/>
            <a:ext cx="1827696" cy="2155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10872-68F1-47CD-8D2B-D35088F0C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887" y="4374331"/>
            <a:ext cx="1827696" cy="2185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17D29-1200-4622-B7CE-1AB4CB30F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90" y="6236578"/>
            <a:ext cx="6187234" cy="2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05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458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Fashion MNIST Image Classification</vt:lpstr>
      <vt:lpstr>Exploratory Data Analysis</vt:lpstr>
      <vt:lpstr>Exploratory Data Analysis</vt:lpstr>
      <vt:lpstr>Feature Engineering</vt:lpstr>
      <vt:lpstr>Model – Baseline</vt:lpstr>
      <vt:lpstr>Model – Hyper-Parameter Tuning</vt:lpstr>
      <vt:lpstr>Model – Final MOdel</vt:lpstr>
      <vt:lpstr>Model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MNIST Image Classification</dc:title>
  <dc:creator>ETHAN TAN WEE EN</dc:creator>
  <cp:lastModifiedBy>ETHAN TAN WEE EN</cp:lastModifiedBy>
  <cp:revision>3</cp:revision>
  <dcterms:created xsi:type="dcterms:W3CDTF">2021-11-22T03:59:10Z</dcterms:created>
  <dcterms:modified xsi:type="dcterms:W3CDTF">2021-11-25T04:22:56Z</dcterms:modified>
</cp:coreProperties>
</file>